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2" r:id="rId5"/>
    <p:sldMasterId id="2147483686" r:id="rId6"/>
  </p:sldMasterIdLst>
  <p:notesMasterIdLst>
    <p:notesMasterId r:id="rId75"/>
  </p:notesMasterIdLst>
  <p:sldIdLst>
    <p:sldId id="256" r:id="rId7"/>
    <p:sldId id="279" r:id="rId8"/>
    <p:sldId id="6870" r:id="rId9"/>
    <p:sldId id="317" r:id="rId10"/>
    <p:sldId id="318" r:id="rId11"/>
    <p:sldId id="6869" r:id="rId12"/>
    <p:sldId id="258" r:id="rId13"/>
    <p:sldId id="262" r:id="rId14"/>
    <p:sldId id="280" r:id="rId15"/>
    <p:sldId id="316" r:id="rId16"/>
    <p:sldId id="281" r:id="rId17"/>
    <p:sldId id="6853" r:id="rId18"/>
    <p:sldId id="6867" r:id="rId19"/>
    <p:sldId id="263" r:id="rId20"/>
    <p:sldId id="290" r:id="rId21"/>
    <p:sldId id="291" r:id="rId22"/>
    <p:sldId id="293" r:id="rId23"/>
    <p:sldId id="6860" r:id="rId24"/>
    <p:sldId id="6861" r:id="rId25"/>
    <p:sldId id="6878" r:id="rId26"/>
    <p:sldId id="294" r:id="rId27"/>
    <p:sldId id="259" r:id="rId28"/>
    <p:sldId id="284" r:id="rId29"/>
    <p:sldId id="285" r:id="rId30"/>
    <p:sldId id="314" r:id="rId31"/>
    <p:sldId id="6871" r:id="rId32"/>
    <p:sldId id="6858" r:id="rId33"/>
    <p:sldId id="286" r:id="rId34"/>
    <p:sldId id="6854" r:id="rId35"/>
    <p:sldId id="296" r:id="rId36"/>
    <p:sldId id="315" r:id="rId37"/>
    <p:sldId id="6855" r:id="rId38"/>
    <p:sldId id="298" r:id="rId39"/>
    <p:sldId id="312" r:id="rId40"/>
    <p:sldId id="310" r:id="rId41"/>
    <p:sldId id="299" r:id="rId42"/>
    <p:sldId id="6856" r:id="rId43"/>
    <p:sldId id="6868" r:id="rId44"/>
    <p:sldId id="6818" r:id="rId45"/>
    <p:sldId id="533" r:id="rId46"/>
    <p:sldId id="6882" r:id="rId47"/>
    <p:sldId id="6819" r:id="rId48"/>
    <p:sldId id="6883" r:id="rId49"/>
    <p:sldId id="6821" r:id="rId50"/>
    <p:sldId id="6830" r:id="rId51"/>
    <p:sldId id="6825" r:id="rId52"/>
    <p:sldId id="6846" r:id="rId53"/>
    <p:sldId id="6884" r:id="rId54"/>
    <p:sldId id="6832" r:id="rId55"/>
    <p:sldId id="6834" r:id="rId56"/>
    <p:sldId id="6885" r:id="rId57"/>
    <p:sldId id="6840" r:id="rId58"/>
    <p:sldId id="6841" r:id="rId59"/>
    <p:sldId id="6842" r:id="rId60"/>
    <p:sldId id="6843" r:id="rId61"/>
    <p:sldId id="6844" r:id="rId62"/>
    <p:sldId id="6845" r:id="rId63"/>
    <p:sldId id="6835" r:id="rId64"/>
    <p:sldId id="6873" r:id="rId65"/>
    <p:sldId id="6874" r:id="rId66"/>
    <p:sldId id="6877" r:id="rId67"/>
    <p:sldId id="6839" r:id="rId68"/>
    <p:sldId id="6876" r:id="rId69"/>
    <p:sldId id="6838" r:id="rId70"/>
    <p:sldId id="6848" r:id="rId71"/>
    <p:sldId id="6864" r:id="rId72"/>
    <p:sldId id="6879" r:id="rId73"/>
    <p:sldId id="6863" r:id="rId74"/>
  </p:sldIdLst>
  <p:sldSz cx="24384000" cy="13716000"/>
  <p:notesSz cx="6811963" cy="99425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éline Mandouze - CLAI" initials="CMC" lastIdx="7" clrIdx="0">
    <p:extLst/>
  </p:cmAuthor>
  <p:cmAuthor id="2" name="DION Morgane (Acoss)" initials="DM(" lastIdx="5" clrIdx="1">
    <p:extLst/>
  </p:cmAuthor>
  <p:cmAuthor id="3" name="HILLEREAU Valérie (Acoss)" initials="H("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0096EA"/>
    <a:srgbClr val="FFFFFF"/>
    <a:srgbClr val="C4EAEE"/>
    <a:srgbClr val="9ADBE2"/>
    <a:srgbClr val="00A073"/>
    <a:srgbClr val="8BD5DD"/>
    <a:srgbClr val="5B8DD7"/>
    <a:srgbClr val="5FC7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0AC92-E31C-43AA-B28B-A2ADCA9979AE}" v="4" dt="2021-02-17T09:14:53.071"/>
    <p1510:client id="{344BBEA1-53FB-4007-85F9-7BC71E0A2C98}" v="2" dt="2021-02-18T07:47:35.785"/>
    <p1510:client id="{4C219F13-7449-480C-9B1D-E830ED05C4B3}" v="383" dt="2021-02-18T07:03:54.071"/>
    <p1510:client id="{545BF8E5-58E9-47C9-9004-61B24FC2C9AD}" v="39" dt="2021-02-17T11:13:41.578"/>
    <p1510:client id="{58B7E6C6-6635-4988-B237-382EC868E6F1}" v="108" dt="2021-02-17T14:33:31.876"/>
    <p1510:client id="{6577BCB8-7D57-499D-913A-EB1873CEF0F4}" v="20" dt="2021-02-17T14:20:06.587"/>
    <p1510:client id="{7B9272D9-6BF9-45BB-882B-88014F203784}" v="1" dt="2021-02-18T08:05:59.208"/>
    <p1510:client id="{A06562D5-29E2-4864-A234-561867AB7239}" v="172" dt="2021-02-17T14:44:52.863"/>
    <p1510:client id="{B7DEECCF-9BE8-4125-95F9-164C19FDD62A}" v="16" dt="2021-02-17T11:06:28.983"/>
    <p1510:client id="{EA221046-1767-45CA-9CEA-ED38F236EF75}" v="26" dt="2021-02-17T13:41:54.740"/>
    <p1510:client id="{EE69D5BF-DB48-45A3-BA40-3222AA5477D7}" v="25" dt="2021-02-17T10:00:45.122"/>
    <p1510:client id="{F65DF464-106B-4142-8494-B182ED1DD61F}" v="74" dt="2021-02-17T14:10:18.68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6" d="100"/>
          <a:sy n="36" d="100"/>
        </p:scale>
        <p:origin x="-404" y="3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AFORGE Nicolas (Acoss)" userId="S::nicolas.delaforge@acoss.fr::fdacd735-a335-45c6-946c-4b3d8a304582" providerId="AD" clId="Web-{570D47D1-0C6F-428A-8579-9C16CCE7770B}"/>
    <pc:docChg chg="modSld">
      <pc:chgData name="DELAFORGE Nicolas (Acoss)" userId="S::nicolas.delaforge@acoss.fr::fdacd735-a335-45c6-946c-4b3d8a304582" providerId="AD" clId="Web-{570D47D1-0C6F-428A-8579-9C16CCE7770B}" dt="2021-02-15T13:51:37.041" v="240" actId="20577"/>
      <pc:docMkLst>
        <pc:docMk/>
      </pc:docMkLst>
      <pc:sldChg chg="modSp">
        <pc:chgData name="DELAFORGE Nicolas (Acoss)" userId="S::nicolas.delaforge@acoss.fr::fdacd735-a335-45c6-946c-4b3d8a304582" providerId="AD" clId="Web-{570D47D1-0C6F-428A-8579-9C16CCE7770B}" dt="2021-02-15T13:47:36.698" v="230" actId="20577"/>
        <pc:sldMkLst>
          <pc:docMk/>
          <pc:sldMk cId="3727269115" sldId="286"/>
        </pc:sldMkLst>
        <pc:spChg chg="mod">
          <ac:chgData name="DELAFORGE Nicolas (Acoss)" userId="S::nicolas.delaforge@acoss.fr::fdacd735-a335-45c6-946c-4b3d8a304582" providerId="AD" clId="Web-{570D47D1-0C6F-428A-8579-9C16CCE7770B}" dt="2021-02-15T13:47:36.698" v="230" actId="20577"/>
          <ac:spMkLst>
            <pc:docMk/>
            <pc:sldMk cId="3727269115" sldId="286"/>
            <ac:spMk id="7" creationId="{B7CA48AB-5839-394E-A578-8E2DEF8A49E5}"/>
          </ac:spMkLst>
        </pc:spChg>
      </pc:sldChg>
      <pc:sldChg chg="modSp">
        <pc:chgData name="DELAFORGE Nicolas (Acoss)" userId="S::nicolas.delaforge@acoss.fr::fdacd735-a335-45c6-946c-4b3d8a304582" providerId="AD" clId="Web-{570D47D1-0C6F-428A-8579-9C16CCE7770B}" dt="2021-02-15T13:48:31.951" v="232" actId="20577"/>
        <pc:sldMkLst>
          <pc:docMk/>
          <pc:sldMk cId="2122341520" sldId="298"/>
        </pc:sldMkLst>
        <pc:spChg chg="mod">
          <ac:chgData name="DELAFORGE Nicolas (Acoss)" userId="S::nicolas.delaforge@acoss.fr::fdacd735-a335-45c6-946c-4b3d8a304582" providerId="AD" clId="Web-{570D47D1-0C6F-428A-8579-9C16CCE7770B}" dt="2021-02-15T13:48:31.951" v="232" actId="20577"/>
          <ac:spMkLst>
            <pc:docMk/>
            <pc:sldMk cId="2122341520" sldId="298"/>
            <ac:spMk id="7" creationId="{B7CA48AB-5839-394E-A578-8E2DEF8A49E5}"/>
          </ac:spMkLst>
        </pc:spChg>
      </pc:sldChg>
      <pc:sldChg chg="modSp">
        <pc:chgData name="DELAFORGE Nicolas (Acoss)" userId="S::nicolas.delaforge@acoss.fr::fdacd735-a335-45c6-946c-4b3d8a304582" providerId="AD" clId="Web-{570D47D1-0C6F-428A-8579-9C16CCE7770B}" dt="2021-02-15T13:51:37.041" v="240" actId="20577"/>
        <pc:sldMkLst>
          <pc:docMk/>
          <pc:sldMk cId="2723748384" sldId="310"/>
        </pc:sldMkLst>
        <pc:spChg chg="mod">
          <ac:chgData name="DELAFORGE Nicolas (Acoss)" userId="S::nicolas.delaforge@acoss.fr::fdacd735-a335-45c6-946c-4b3d8a304582" providerId="AD" clId="Web-{570D47D1-0C6F-428A-8579-9C16CCE7770B}" dt="2021-02-15T13:51:37.041" v="240" actId="20577"/>
          <ac:spMkLst>
            <pc:docMk/>
            <pc:sldMk cId="2723748384" sldId="310"/>
            <ac:spMk id="7" creationId="{B7CA48AB-5839-394E-A578-8E2DEF8A49E5}"/>
          </ac:spMkLst>
        </pc:spChg>
      </pc:sldChg>
      <pc:sldChg chg="modSp">
        <pc:chgData name="DELAFORGE Nicolas (Acoss)" userId="S::nicolas.delaforge@acoss.fr::fdacd735-a335-45c6-946c-4b3d8a304582" providerId="AD" clId="Web-{570D47D1-0C6F-428A-8579-9C16CCE7770B}" dt="2021-02-15T13:37:26.517" v="90" actId="20577"/>
        <pc:sldMkLst>
          <pc:docMk/>
          <pc:sldMk cId="2864348153" sldId="312"/>
        </pc:sldMkLst>
        <pc:spChg chg="mod">
          <ac:chgData name="DELAFORGE Nicolas (Acoss)" userId="S::nicolas.delaforge@acoss.fr::fdacd735-a335-45c6-946c-4b3d8a304582" providerId="AD" clId="Web-{570D47D1-0C6F-428A-8579-9C16CCE7770B}" dt="2021-02-15T13:37:26.517" v="90" actId="20577"/>
          <ac:spMkLst>
            <pc:docMk/>
            <pc:sldMk cId="2864348153" sldId="312"/>
            <ac:spMk id="7" creationId="{B7CA48AB-5839-394E-A578-8E2DEF8A49E5}"/>
          </ac:spMkLst>
        </pc:spChg>
      </pc:sldChg>
    </pc:docChg>
  </pc:docChgLst>
  <pc:docChgLst>
    <pc:chgData name="DELAFORGE Nicolas (Acoss)" userId="S::nicolas.delaforge@acoss.fr::fdacd735-a335-45c6-946c-4b3d8a304582" providerId="AD" clId="Web-{B7DEECCF-9BE8-4125-95F9-164C19FDD62A}"/>
    <pc:docChg chg="modSld">
      <pc:chgData name="DELAFORGE Nicolas (Acoss)" userId="S::nicolas.delaforge@acoss.fr::fdacd735-a335-45c6-946c-4b3d8a304582" providerId="AD" clId="Web-{B7DEECCF-9BE8-4125-95F9-164C19FDD62A}" dt="2021-02-17T11:06:28.968" v="7" actId="20577"/>
      <pc:docMkLst>
        <pc:docMk/>
      </pc:docMkLst>
      <pc:sldChg chg="modSp">
        <pc:chgData name="DELAFORGE Nicolas (Acoss)" userId="S::nicolas.delaforge@acoss.fr::fdacd735-a335-45c6-946c-4b3d8a304582" providerId="AD" clId="Web-{B7DEECCF-9BE8-4125-95F9-164C19FDD62A}" dt="2021-02-17T11:06:28.968" v="7" actId="20577"/>
        <pc:sldMkLst>
          <pc:docMk/>
          <pc:sldMk cId="2723748384" sldId="310"/>
        </pc:sldMkLst>
        <pc:spChg chg="mod">
          <ac:chgData name="DELAFORGE Nicolas (Acoss)" userId="S::nicolas.delaforge@acoss.fr::fdacd735-a335-45c6-946c-4b3d8a304582" providerId="AD" clId="Web-{B7DEECCF-9BE8-4125-95F9-164C19FDD62A}" dt="2021-02-17T11:06:28.968" v="7" actId="20577"/>
          <ac:spMkLst>
            <pc:docMk/>
            <pc:sldMk cId="2723748384" sldId="310"/>
            <ac:spMk id="7" creationId="{B7CA48AB-5839-394E-A578-8E2DEF8A49E5}"/>
          </ac:spMkLst>
        </pc:spChg>
      </pc:sldChg>
    </pc:docChg>
  </pc:docChgLst>
  <pc:docChgLst>
    <pc:chgData name="HILLEREAU Valérie (Acoss)" userId="S::valerie.chauffour@acoss.fr::8b8ac6cb-f8d9-4d17-ab70-edfca67ebba5" providerId="AD" clId="Web-{BC4F8AF5-013A-4C9D-A095-BDA23D897B5A}"/>
    <pc:docChg chg="addSld modSld">
      <pc:chgData name="HILLEREAU Valérie (Acoss)" userId="S::valerie.chauffour@acoss.fr::8b8ac6cb-f8d9-4d17-ab70-edfca67ebba5" providerId="AD" clId="Web-{BC4F8AF5-013A-4C9D-A095-BDA23D897B5A}" dt="2021-02-08T13:02:10.289" v="507"/>
      <pc:docMkLst>
        <pc:docMk/>
      </pc:docMkLst>
      <pc:sldChg chg="modSp">
        <pc:chgData name="HILLEREAU Valérie (Acoss)" userId="S::valerie.chauffour@acoss.fr::8b8ac6cb-f8d9-4d17-ab70-edfca67ebba5" providerId="AD" clId="Web-{BC4F8AF5-013A-4C9D-A095-BDA23D897B5A}" dt="2021-02-08T12:55:31.668" v="243" actId="20577"/>
        <pc:sldMkLst>
          <pc:docMk/>
          <pc:sldMk cId="788268466" sldId="284"/>
        </pc:sldMkLst>
        <pc:spChg chg="mod">
          <ac:chgData name="HILLEREAU Valérie (Acoss)" userId="S::valerie.chauffour@acoss.fr::8b8ac6cb-f8d9-4d17-ab70-edfca67ebba5" providerId="AD" clId="Web-{BC4F8AF5-013A-4C9D-A095-BDA23D897B5A}" dt="2021-02-08T12:55:31.668" v="243" actId="20577"/>
          <ac:spMkLst>
            <pc:docMk/>
            <pc:sldMk cId="788268466" sldId="284"/>
            <ac:spMk id="7" creationId="{B7CA48AB-5839-394E-A578-8E2DEF8A49E5}"/>
          </ac:spMkLst>
        </pc:spChg>
      </pc:sldChg>
      <pc:sldChg chg="modSp">
        <pc:chgData name="HILLEREAU Valérie (Acoss)" userId="S::valerie.chauffour@acoss.fr::8b8ac6cb-f8d9-4d17-ab70-edfca67ebba5" providerId="AD" clId="Web-{BC4F8AF5-013A-4C9D-A095-BDA23D897B5A}" dt="2021-02-08T12:58:03.266" v="490" actId="20577"/>
        <pc:sldMkLst>
          <pc:docMk/>
          <pc:sldMk cId="2568773677" sldId="285"/>
        </pc:sldMkLst>
        <pc:spChg chg="mod">
          <ac:chgData name="HILLEREAU Valérie (Acoss)" userId="S::valerie.chauffour@acoss.fr::8b8ac6cb-f8d9-4d17-ab70-edfca67ebba5" providerId="AD" clId="Web-{BC4F8AF5-013A-4C9D-A095-BDA23D897B5A}" dt="2021-02-08T12:58:03.266" v="490" actId="20577"/>
          <ac:spMkLst>
            <pc:docMk/>
            <pc:sldMk cId="2568773677" sldId="285"/>
            <ac:spMk id="7" creationId="{B7CA48AB-5839-394E-A578-8E2DEF8A49E5}"/>
          </ac:spMkLst>
        </pc:spChg>
      </pc:sldChg>
      <pc:sldChg chg="modSp">
        <pc:chgData name="HILLEREAU Valérie (Acoss)" userId="S::valerie.chauffour@acoss.fr::8b8ac6cb-f8d9-4d17-ab70-edfca67ebba5" providerId="AD" clId="Web-{BC4F8AF5-013A-4C9D-A095-BDA23D897B5A}" dt="2021-02-08T12:49:34.689" v="163" actId="20577"/>
        <pc:sldMkLst>
          <pc:docMk/>
          <pc:sldMk cId="105295693" sldId="291"/>
        </pc:sldMkLst>
        <pc:spChg chg="mod">
          <ac:chgData name="HILLEREAU Valérie (Acoss)" userId="S::valerie.chauffour@acoss.fr::8b8ac6cb-f8d9-4d17-ab70-edfca67ebba5" providerId="AD" clId="Web-{BC4F8AF5-013A-4C9D-A095-BDA23D897B5A}" dt="2021-02-08T12:49:34.689" v="163" actId="20577"/>
          <ac:spMkLst>
            <pc:docMk/>
            <pc:sldMk cId="105295693" sldId="291"/>
            <ac:spMk id="341" creationId="{00000000-0000-0000-0000-000000000000}"/>
          </ac:spMkLst>
        </pc:spChg>
      </pc:sldChg>
      <pc:sldChg chg="modSp">
        <pc:chgData name="HILLEREAU Valérie (Acoss)" userId="S::valerie.chauffour@acoss.fr::8b8ac6cb-f8d9-4d17-ab70-edfca67ebba5" providerId="AD" clId="Web-{BC4F8AF5-013A-4C9D-A095-BDA23D897B5A}" dt="2021-02-08T12:50:20.565" v="171" actId="20577"/>
        <pc:sldMkLst>
          <pc:docMk/>
          <pc:sldMk cId="3640262258" sldId="294"/>
        </pc:sldMkLst>
        <pc:spChg chg="mod">
          <ac:chgData name="HILLEREAU Valérie (Acoss)" userId="S::valerie.chauffour@acoss.fr::8b8ac6cb-f8d9-4d17-ab70-edfca67ebba5" providerId="AD" clId="Web-{BC4F8AF5-013A-4C9D-A095-BDA23D897B5A}" dt="2021-02-08T12:50:20.565" v="171" actId="20577"/>
          <ac:spMkLst>
            <pc:docMk/>
            <pc:sldMk cId="3640262258" sldId="294"/>
            <ac:spMk id="341" creationId="{00000000-0000-0000-0000-000000000000}"/>
          </ac:spMkLst>
        </pc:spChg>
      </pc:sldChg>
      <pc:sldChg chg="modSp addCm">
        <pc:chgData name="HILLEREAU Valérie (Acoss)" userId="S::valerie.chauffour@acoss.fr::8b8ac6cb-f8d9-4d17-ab70-edfca67ebba5" providerId="AD" clId="Web-{BC4F8AF5-013A-4C9D-A095-BDA23D897B5A}" dt="2021-02-08T13:02:10.289" v="507"/>
        <pc:sldMkLst>
          <pc:docMk/>
          <pc:sldMk cId="2122341520" sldId="298"/>
        </pc:sldMkLst>
        <pc:spChg chg="mod">
          <ac:chgData name="HILLEREAU Valérie (Acoss)" userId="S::valerie.chauffour@acoss.fr::8b8ac6cb-f8d9-4d17-ab70-edfca67ebba5" providerId="AD" clId="Web-{BC4F8AF5-013A-4C9D-A095-BDA23D897B5A}" dt="2021-02-08T13:01:26.835" v="506" actId="20577"/>
          <ac:spMkLst>
            <pc:docMk/>
            <pc:sldMk cId="2122341520" sldId="298"/>
            <ac:spMk id="7" creationId="{B7CA48AB-5839-394E-A578-8E2DEF8A49E5}"/>
          </ac:spMkLst>
        </pc:spChg>
      </pc:sldChg>
      <pc:sldChg chg="add replId">
        <pc:chgData name="HILLEREAU Valérie (Acoss)" userId="S::valerie.chauffour@acoss.fr::8b8ac6cb-f8d9-4d17-ab70-edfca67ebba5" providerId="AD" clId="Web-{BC4F8AF5-013A-4C9D-A095-BDA23D897B5A}" dt="2021-02-08T13:00:31.520" v="494"/>
        <pc:sldMkLst>
          <pc:docMk/>
          <pc:sldMk cId="2723748384" sldId="310"/>
        </pc:sldMkLst>
      </pc:sldChg>
    </pc:docChg>
  </pc:docChgLst>
  <pc:docChgLst>
    <pc:chgData name="DELAFORGE Nicolas (Acoss)" userId="S::nicolas.delaforge@acoss.fr::fdacd735-a335-45c6-946c-4b3d8a304582" providerId="AD" clId="Web-{616B51EA-8DF6-4801-ADEA-710CAEE2342A}"/>
    <pc:docChg chg="modSld">
      <pc:chgData name="DELAFORGE Nicolas (Acoss)" userId="S::nicolas.delaforge@acoss.fr::fdacd735-a335-45c6-946c-4b3d8a304582" providerId="AD" clId="Web-{616B51EA-8DF6-4801-ADEA-710CAEE2342A}" dt="2021-02-16T23:02:20.694" v="24" actId="20577"/>
      <pc:docMkLst>
        <pc:docMk/>
      </pc:docMkLst>
      <pc:sldChg chg="modSp">
        <pc:chgData name="DELAFORGE Nicolas (Acoss)" userId="S::nicolas.delaforge@acoss.fr::fdacd735-a335-45c6-946c-4b3d8a304582" providerId="AD" clId="Web-{616B51EA-8DF6-4801-ADEA-710CAEE2342A}" dt="2021-02-16T22:58:23.452" v="3" actId="20577"/>
        <pc:sldMkLst>
          <pc:docMk/>
          <pc:sldMk cId="3727269115" sldId="286"/>
        </pc:sldMkLst>
        <pc:spChg chg="mod">
          <ac:chgData name="DELAFORGE Nicolas (Acoss)" userId="S::nicolas.delaforge@acoss.fr::fdacd735-a335-45c6-946c-4b3d8a304582" providerId="AD" clId="Web-{616B51EA-8DF6-4801-ADEA-710CAEE2342A}" dt="2021-02-16T22:58:23.452" v="3" actId="20577"/>
          <ac:spMkLst>
            <pc:docMk/>
            <pc:sldMk cId="3727269115" sldId="286"/>
            <ac:spMk id="7" creationId="{B7CA48AB-5839-394E-A578-8E2DEF8A49E5}"/>
          </ac:spMkLst>
        </pc:spChg>
      </pc:sldChg>
      <pc:sldChg chg="modSp">
        <pc:chgData name="DELAFORGE Nicolas (Acoss)" userId="S::nicolas.delaforge@acoss.fr::fdacd735-a335-45c6-946c-4b3d8a304582" providerId="AD" clId="Web-{616B51EA-8DF6-4801-ADEA-710CAEE2342A}" dt="2021-02-16T23:02:20.694" v="24" actId="20577"/>
        <pc:sldMkLst>
          <pc:docMk/>
          <pc:sldMk cId="2864348153" sldId="312"/>
        </pc:sldMkLst>
        <pc:spChg chg="mod">
          <ac:chgData name="DELAFORGE Nicolas (Acoss)" userId="S::nicolas.delaforge@acoss.fr::fdacd735-a335-45c6-946c-4b3d8a304582" providerId="AD" clId="Web-{616B51EA-8DF6-4801-ADEA-710CAEE2342A}" dt="2021-02-16T23:02:20.694" v="24" actId="20577"/>
          <ac:spMkLst>
            <pc:docMk/>
            <pc:sldMk cId="2864348153" sldId="312"/>
            <ac:spMk id="7" creationId="{B7CA48AB-5839-394E-A578-8E2DEF8A49E5}"/>
          </ac:spMkLst>
        </pc:spChg>
      </pc:sldChg>
    </pc:docChg>
  </pc:docChgLst>
  <pc:docChgLst>
    <pc:chgData name="ROTH Julie (Acoss)" userId="S::julie.roth@acoss.fr::31e2f533-6876-4aa7-9aad-cbf2f87d33f0" providerId="AD" clId="Web-{7B9272D9-6BF9-45BB-882B-88014F203784}"/>
    <pc:docChg chg="modSld">
      <pc:chgData name="ROTH Julie (Acoss)" userId="S::julie.roth@acoss.fr::31e2f533-6876-4aa7-9aad-cbf2f87d33f0" providerId="AD" clId="Web-{7B9272D9-6BF9-45BB-882B-88014F203784}" dt="2021-02-18T08:05:59.208" v="0" actId="20577"/>
      <pc:docMkLst>
        <pc:docMk/>
      </pc:docMkLst>
      <pc:sldChg chg="modSp">
        <pc:chgData name="ROTH Julie (Acoss)" userId="S::julie.roth@acoss.fr::31e2f533-6876-4aa7-9aad-cbf2f87d33f0" providerId="AD" clId="Web-{7B9272D9-6BF9-45BB-882B-88014F203784}" dt="2021-02-18T08:05:59.208" v="0" actId="20577"/>
        <pc:sldMkLst>
          <pc:docMk/>
          <pc:sldMk cId="403804494" sldId="6848"/>
        </pc:sldMkLst>
        <pc:spChg chg="mod">
          <ac:chgData name="ROTH Julie (Acoss)" userId="S::julie.roth@acoss.fr::31e2f533-6876-4aa7-9aad-cbf2f87d33f0" providerId="AD" clId="Web-{7B9272D9-6BF9-45BB-882B-88014F203784}" dt="2021-02-18T08:05:59.208" v="0" actId="20577"/>
          <ac:spMkLst>
            <pc:docMk/>
            <pc:sldMk cId="403804494" sldId="6848"/>
            <ac:spMk id="2" creationId="{2ED400A3-2914-4DF4-A488-8A0A0AD27554}"/>
          </ac:spMkLst>
        </pc:spChg>
      </pc:sldChg>
    </pc:docChg>
  </pc:docChgLst>
  <pc:docChgLst>
    <pc:chgData name="OUGIER Stephanie (Acoss)" userId="0216567c-8019-41ac-9b94-cad45c2b8d96" providerId="ADAL" clId="{84D15CBC-AE17-442A-8116-A55E5A77C79C}"/>
    <pc:docChg chg="undo custSel addSld modSld sldOrd">
      <pc:chgData name="OUGIER Stephanie (Acoss)" userId="0216567c-8019-41ac-9b94-cad45c2b8d96" providerId="ADAL" clId="{84D15CBC-AE17-442A-8116-A55E5A77C79C}" dt="2021-02-16T16:30:52.049" v="602" actId="20577"/>
      <pc:docMkLst>
        <pc:docMk/>
      </pc:docMkLst>
      <pc:sldChg chg="ord">
        <pc:chgData name="OUGIER Stephanie (Acoss)" userId="0216567c-8019-41ac-9b94-cad45c2b8d96" providerId="ADAL" clId="{84D15CBC-AE17-442A-8116-A55E5A77C79C}" dt="2021-02-16T07:38:47.346" v="207"/>
        <pc:sldMkLst>
          <pc:docMk/>
          <pc:sldMk cId="2654303819" sldId="306"/>
        </pc:sldMkLst>
      </pc:sldChg>
      <pc:sldChg chg="modSp">
        <pc:chgData name="OUGIER Stephanie (Acoss)" userId="0216567c-8019-41ac-9b94-cad45c2b8d96" providerId="ADAL" clId="{84D15CBC-AE17-442A-8116-A55E5A77C79C}" dt="2021-02-16T07:37:28.279" v="205" actId="20577"/>
        <pc:sldMkLst>
          <pc:docMk/>
          <pc:sldMk cId="1302204776" sldId="6821"/>
        </pc:sldMkLst>
        <pc:spChg chg="mod">
          <ac:chgData name="OUGIER Stephanie (Acoss)" userId="0216567c-8019-41ac-9b94-cad45c2b8d96" providerId="ADAL" clId="{84D15CBC-AE17-442A-8116-A55E5A77C79C}" dt="2021-02-16T07:37:28.279" v="205" actId="20577"/>
          <ac:spMkLst>
            <pc:docMk/>
            <pc:sldMk cId="1302204776" sldId="6821"/>
            <ac:spMk id="11" creationId="{9A3F5F7B-E579-4A32-869D-8CF3D8B87FFB}"/>
          </ac:spMkLst>
        </pc:spChg>
      </pc:sldChg>
      <pc:sldChg chg="modSp">
        <pc:chgData name="OUGIER Stephanie (Acoss)" userId="0216567c-8019-41ac-9b94-cad45c2b8d96" providerId="ADAL" clId="{84D15CBC-AE17-442A-8116-A55E5A77C79C}" dt="2021-02-16T16:05:03.921" v="396" actId="20577"/>
        <pc:sldMkLst>
          <pc:docMk/>
          <pc:sldMk cId="2260480227" sldId="6839"/>
        </pc:sldMkLst>
        <pc:spChg chg="mod">
          <ac:chgData name="OUGIER Stephanie (Acoss)" userId="0216567c-8019-41ac-9b94-cad45c2b8d96" providerId="ADAL" clId="{84D15CBC-AE17-442A-8116-A55E5A77C79C}" dt="2021-02-16T16:05:03.921" v="396" actId="20577"/>
          <ac:spMkLst>
            <pc:docMk/>
            <pc:sldMk cId="2260480227" sldId="6839"/>
            <ac:spMk id="287" creationId="{00000000-0000-0000-0000-000000000000}"/>
          </ac:spMkLst>
        </pc:spChg>
      </pc:sldChg>
      <pc:sldChg chg="modSp">
        <pc:chgData name="OUGIER Stephanie (Acoss)" userId="0216567c-8019-41ac-9b94-cad45c2b8d96" providerId="ADAL" clId="{84D15CBC-AE17-442A-8116-A55E5A77C79C}" dt="2021-02-16T07:42:17.568" v="264" actId="255"/>
        <pc:sldMkLst>
          <pc:docMk/>
          <pc:sldMk cId="0" sldId="6847"/>
        </pc:sldMkLst>
        <pc:spChg chg="mod">
          <ac:chgData name="OUGIER Stephanie (Acoss)" userId="0216567c-8019-41ac-9b94-cad45c2b8d96" providerId="ADAL" clId="{84D15CBC-AE17-442A-8116-A55E5A77C79C}" dt="2021-02-16T07:42:17.568" v="264" actId="255"/>
          <ac:spMkLst>
            <pc:docMk/>
            <pc:sldMk cId="0" sldId="6847"/>
            <ac:spMk id="270" creationId="{00000000-0000-0000-0000-000000000000}"/>
          </ac:spMkLst>
        </pc:spChg>
      </pc:sldChg>
      <pc:sldChg chg="modSp">
        <pc:chgData name="OUGIER Stephanie (Acoss)" userId="0216567c-8019-41ac-9b94-cad45c2b8d96" providerId="ADAL" clId="{84D15CBC-AE17-442A-8116-A55E5A77C79C}" dt="2021-02-16T16:30:52.049" v="602" actId="20577"/>
        <pc:sldMkLst>
          <pc:docMk/>
          <pc:sldMk cId="1662193879" sldId="6855"/>
        </pc:sldMkLst>
        <pc:spChg chg="mod">
          <ac:chgData name="OUGIER Stephanie (Acoss)" userId="0216567c-8019-41ac-9b94-cad45c2b8d96" providerId="ADAL" clId="{84D15CBC-AE17-442A-8116-A55E5A77C79C}" dt="2021-02-16T16:30:52.049" v="602" actId="20577"/>
          <ac:spMkLst>
            <pc:docMk/>
            <pc:sldMk cId="1662193879" sldId="6855"/>
            <ac:spMk id="9" creationId="{88F78068-E440-4BB6-9450-6FC04D52E372}"/>
          </ac:spMkLst>
        </pc:spChg>
      </pc:sldChg>
      <pc:sldChg chg="modSp">
        <pc:chgData name="OUGIER Stephanie (Acoss)" userId="0216567c-8019-41ac-9b94-cad45c2b8d96" providerId="ADAL" clId="{84D15CBC-AE17-442A-8116-A55E5A77C79C}" dt="2021-02-16T16:26:48.573" v="586" actId="20577"/>
        <pc:sldMkLst>
          <pc:docMk/>
          <pc:sldMk cId="1920719281" sldId="6858"/>
        </pc:sldMkLst>
        <pc:spChg chg="mod">
          <ac:chgData name="OUGIER Stephanie (Acoss)" userId="0216567c-8019-41ac-9b94-cad45c2b8d96" providerId="ADAL" clId="{84D15CBC-AE17-442A-8116-A55E5A77C79C}" dt="2021-02-16T16:26:48.573" v="586" actId="20577"/>
          <ac:spMkLst>
            <pc:docMk/>
            <pc:sldMk cId="1920719281" sldId="6858"/>
            <ac:spMk id="13" creationId="{544417D3-7EFF-47EF-AA31-73240D2F8F11}"/>
          </ac:spMkLst>
        </pc:spChg>
      </pc:sldChg>
      <pc:sldChg chg="modSp add">
        <pc:chgData name="OUGIER Stephanie (Acoss)" userId="0216567c-8019-41ac-9b94-cad45c2b8d96" providerId="ADAL" clId="{84D15CBC-AE17-442A-8116-A55E5A77C79C}" dt="2021-02-16T07:42:25.896" v="265" actId="255"/>
        <pc:sldMkLst>
          <pc:docMk/>
          <pc:sldMk cId="2126781290" sldId="6872"/>
        </pc:sldMkLst>
        <pc:spChg chg="mod">
          <ac:chgData name="OUGIER Stephanie (Acoss)" userId="0216567c-8019-41ac-9b94-cad45c2b8d96" providerId="ADAL" clId="{84D15CBC-AE17-442A-8116-A55E5A77C79C}" dt="2021-02-16T07:42:25.896" v="265" actId="255"/>
          <ac:spMkLst>
            <pc:docMk/>
            <pc:sldMk cId="2126781290" sldId="6872"/>
            <ac:spMk id="270" creationId="{00000000-0000-0000-0000-000000000000}"/>
          </ac:spMkLst>
        </pc:spChg>
      </pc:sldChg>
      <pc:sldChg chg="addSp delSp modSp">
        <pc:chgData name="OUGIER Stephanie (Acoss)" userId="0216567c-8019-41ac-9b94-cad45c2b8d96" providerId="ADAL" clId="{84D15CBC-AE17-442A-8116-A55E5A77C79C}" dt="2021-02-16T16:17:57.091" v="584" actId="47"/>
        <pc:sldMkLst>
          <pc:docMk/>
          <pc:sldMk cId="1964737467" sldId="6876"/>
        </pc:sldMkLst>
        <pc:spChg chg="add del">
          <ac:chgData name="OUGIER Stephanie (Acoss)" userId="0216567c-8019-41ac-9b94-cad45c2b8d96" providerId="ADAL" clId="{84D15CBC-AE17-442A-8116-A55E5A77C79C}" dt="2021-02-16T16:17:52.620" v="581" actId="478"/>
          <ac:spMkLst>
            <pc:docMk/>
            <pc:sldMk cId="1964737467" sldId="6876"/>
            <ac:spMk id="2" creationId="{8613C541-9562-4CEE-A10C-FC604CE3EF77}"/>
          </ac:spMkLst>
        </pc:spChg>
        <pc:spChg chg="add del mod">
          <ac:chgData name="OUGIER Stephanie (Acoss)" userId="0216567c-8019-41ac-9b94-cad45c2b8d96" providerId="ADAL" clId="{84D15CBC-AE17-442A-8116-A55E5A77C79C}" dt="2021-02-16T16:17:57.091" v="584" actId="47"/>
          <ac:spMkLst>
            <pc:docMk/>
            <pc:sldMk cId="1964737467" sldId="6876"/>
            <ac:spMk id="3" creationId="{EC0F0B7E-A0CE-4B72-986E-3E1AED40447C}"/>
          </ac:spMkLst>
        </pc:spChg>
        <pc:spChg chg="mod">
          <ac:chgData name="OUGIER Stephanie (Acoss)" userId="0216567c-8019-41ac-9b94-cad45c2b8d96" providerId="ADAL" clId="{84D15CBC-AE17-442A-8116-A55E5A77C79C}" dt="2021-02-16T16:10:04.598" v="479" actId="20577"/>
          <ac:spMkLst>
            <pc:docMk/>
            <pc:sldMk cId="1964737467" sldId="6876"/>
            <ac:spMk id="286" creationId="{00000000-0000-0000-0000-000000000000}"/>
          </ac:spMkLst>
        </pc:spChg>
        <pc:spChg chg="mod">
          <ac:chgData name="OUGIER Stephanie (Acoss)" userId="0216567c-8019-41ac-9b94-cad45c2b8d96" providerId="ADAL" clId="{84D15CBC-AE17-442A-8116-A55E5A77C79C}" dt="2021-02-16T16:17:07.606" v="578" actId="20577"/>
          <ac:spMkLst>
            <pc:docMk/>
            <pc:sldMk cId="1964737467" sldId="6876"/>
            <ac:spMk id="287" creationId="{00000000-0000-0000-0000-000000000000}"/>
          </ac:spMkLst>
        </pc:spChg>
      </pc:sldChg>
      <pc:sldChg chg="modSp">
        <pc:chgData name="OUGIER Stephanie (Acoss)" userId="0216567c-8019-41ac-9b94-cad45c2b8d96" providerId="ADAL" clId="{84D15CBC-AE17-442A-8116-A55E5A77C79C}" dt="2021-02-16T16:01:59.367" v="353" actId="20577"/>
        <pc:sldMkLst>
          <pc:docMk/>
          <pc:sldMk cId="207628339" sldId="6877"/>
        </pc:sldMkLst>
        <pc:spChg chg="mod">
          <ac:chgData name="OUGIER Stephanie (Acoss)" userId="0216567c-8019-41ac-9b94-cad45c2b8d96" providerId="ADAL" clId="{84D15CBC-AE17-442A-8116-A55E5A77C79C}" dt="2021-02-16T16:01:59.367" v="353" actId="20577"/>
          <ac:spMkLst>
            <pc:docMk/>
            <pc:sldMk cId="207628339" sldId="6877"/>
            <ac:spMk id="287" creationId="{00000000-0000-0000-0000-000000000000}"/>
          </ac:spMkLst>
        </pc:spChg>
      </pc:sldChg>
    </pc:docChg>
  </pc:docChgLst>
  <pc:docChgLst>
    <pc:chgData name="CAMBUS Christine (Acoss)" userId="S::christine.cambus@acoss.fr::0d4942d7-4597-45f4-92df-34901ece8223" providerId="AD" clId="Web-{1C26C713-DACA-4127-9355-8E81D684A788}"/>
    <pc:docChg chg="modSld">
      <pc:chgData name="CAMBUS Christine (Acoss)" userId="S::christine.cambus@acoss.fr::0d4942d7-4597-45f4-92df-34901ece8223" providerId="AD" clId="Web-{1C26C713-DACA-4127-9355-8E81D684A788}" dt="2021-02-11T18:32:15.749" v="2" actId="20577"/>
      <pc:docMkLst>
        <pc:docMk/>
      </pc:docMkLst>
      <pc:sldChg chg="modSp">
        <pc:chgData name="CAMBUS Christine (Acoss)" userId="S::christine.cambus@acoss.fr::0d4942d7-4597-45f4-92df-34901ece8223" providerId="AD" clId="Web-{1C26C713-DACA-4127-9355-8E81D684A788}" dt="2021-02-11T18:32:15.749" v="2" actId="20577"/>
        <pc:sldMkLst>
          <pc:docMk/>
          <pc:sldMk cId="3862508276" sldId="262"/>
        </pc:sldMkLst>
        <pc:spChg chg="mod">
          <ac:chgData name="CAMBUS Christine (Acoss)" userId="S::christine.cambus@acoss.fr::0d4942d7-4597-45f4-92df-34901ece8223" providerId="AD" clId="Web-{1C26C713-DACA-4127-9355-8E81D684A788}" dt="2021-02-11T18:32:15.749" v="2" actId="20577"/>
          <ac:spMkLst>
            <pc:docMk/>
            <pc:sldMk cId="3862508276" sldId="262"/>
            <ac:spMk id="341" creationId="{00000000-0000-0000-0000-000000000000}"/>
          </ac:spMkLst>
        </pc:spChg>
      </pc:sldChg>
    </pc:docChg>
  </pc:docChgLst>
  <pc:docChgLst>
    <pc:chgData name="CAMBUS Christine (Acoss)" userId="S::christine.cambus@acoss.fr::0d4942d7-4597-45f4-92df-34901ece8223" providerId="AD" clId="Web-{545BF8E5-58E9-47C9-9004-61B24FC2C9AD}"/>
    <pc:docChg chg="modSld">
      <pc:chgData name="CAMBUS Christine (Acoss)" userId="S::christine.cambus@acoss.fr::0d4942d7-4597-45f4-92df-34901ece8223" providerId="AD" clId="Web-{545BF8E5-58E9-47C9-9004-61B24FC2C9AD}" dt="2021-02-17T11:13:41.578" v="24" actId="1076"/>
      <pc:docMkLst>
        <pc:docMk/>
      </pc:docMkLst>
      <pc:sldChg chg="modSp">
        <pc:chgData name="CAMBUS Christine (Acoss)" userId="S::christine.cambus@acoss.fr::0d4942d7-4597-45f4-92df-34901ece8223" providerId="AD" clId="Web-{545BF8E5-58E9-47C9-9004-61B24FC2C9AD}" dt="2021-02-17T11:13:41.578" v="24" actId="1076"/>
        <pc:sldMkLst>
          <pc:docMk/>
          <pc:sldMk cId="2813000093" sldId="6835"/>
        </pc:sldMkLst>
        <pc:spChg chg="mod">
          <ac:chgData name="CAMBUS Christine (Acoss)" userId="S::christine.cambus@acoss.fr::0d4942d7-4597-45f4-92df-34901ece8223" providerId="AD" clId="Web-{545BF8E5-58E9-47C9-9004-61B24FC2C9AD}" dt="2021-02-17T11:13:41.578" v="24" actId="1076"/>
          <ac:spMkLst>
            <pc:docMk/>
            <pc:sldMk cId="2813000093" sldId="6835"/>
            <ac:spMk id="275" creationId="{00000000-0000-0000-0000-000000000000}"/>
          </ac:spMkLst>
        </pc:spChg>
      </pc:sldChg>
    </pc:docChg>
  </pc:docChgLst>
  <pc:docChgLst>
    <pc:chgData name="CAMBUS Christine (Acoss)" userId="S::christine.cambus@acoss.fr::0d4942d7-4597-45f4-92df-34901ece8223" providerId="AD" clId="Web-{D753D8DE-B38A-4939-816C-D384295FC6F4}"/>
    <pc:docChg chg="modSld">
      <pc:chgData name="CAMBUS Christine (Acoss)" userId="S::christine.cambus@acoss.fr::0d4942d7-4597-45f4-92df-34901ece8223" providerId="AD" clId="Web-{D753D8DE-B38A-4939-816C-D384295FC6F4}" dt="2021-02-15T17:00:54.163" v="27" actId="14100"/>
      <pc:docMkLst>
        <pc:docMk/>
      </pc:docMkLst>
      <pc:sldChg chg="addSp delSp modSp">
        <pc:chgData name="CAMBUS Christine (Acoss)" userId="S::christine.cambus@acoss.fr::0d4942d7-4597-45f4-92df-34901ece8223" providerId="AD" clId="Web-{D753D8DE-B38A-4939-816C-D384295FC6F4}" dt="2021-02-15T17:00:54.163" v="27" actId="14100"/>
        <pc:sldMkLst>
          <pc:docMk/>
          <pc:sldMk cId="1167278249" sldId="6865"/>
        </pc:sldMkLst>
        <pc:spChg chg="add del mod">
          <ac:chgData name="CAMBUS Christine (Acoss)" userId="S::christine.cambus@acoss.fr::0d4942d7-4597-45f4-92df-34901ece8223" providerId="AD" clId="Web-{D753D8DE-B38A-4939-816C-D384295FC6F4}" dt="2021-02-15T16:57:21.722" v="20"/>
          <ac:spMkLst>
            <pc:docMk/>
            <pc:sldMk cId="1167278249" sldId="6865"/>
            <ac:spMk id="7" creationId="{CC487F9C-3673-436F-9451-97B6F080F26E}"/>
          </ac:spMkLst>
        </pc:spChg>
        <pc:picChg chg="add del mod">
          <ac:chgData name="CAMBUS Christine (Acoss)" userId="S::christine.cambus@acoss.fr::0d4942d7-4597-45f4-92df-34901ece8223" providerId="AD" clId="Web-{D753D8DE-B38A-4939-816C-D384295FC6F4}" dt="2021-02-15T16:54:23.890" v="5"/>
          <ac:picMkLst>
            <pc:docMk/>
            <pc:sldMk cId="1167278249" sldId="6865"/>
            <ac:picMk id="2" creationId="{0248530B-469C-4240-8191-C5942842C883}"/>
          </ac:picMkLst>
        </pc:picChg>
        <pc:picChg chg="add del mod">
          <ac:chgData name="CAMBUS Christine (Acoss)" userId="S::christine.cambus@acoss.fr::0d4942d7-4597-45f4-92df-34901ece8223" providerId="AD" clId="Web-{D753D8DE-B38A-4939-816C-D384295FC6F4}" dt="2021-02-15T16:56:39.924" v="10"/>
          <ac:picMkLst>
            <pc:docMk/>
            <pc:sldMk cId="1167278249" sldId="6865"/>
            <ac:picMk id="4" creationId="{559F3AA3-5532-4D65-9D30-DA863C6B9094}"/>
          </ac:picMkLst>
        </pc:picChg>
        <pc:picChg chg="add del mod">
          <ac:chgData name="CAMBUS Christine (Acoss)" userId="S::christine.cambus@acoss.fr::0d4942d7-4597-45f4-92df-34901ece8223" providerId="AD" clId="Web-{D753D8DE-B38A-4939-816C-D384295FC6F4}" dt="2021-02-15T16:57:41.784" v="23"/>
          <ac:picMkLst>
            <pc:docMk/>
            <pc:sldMk cId="1167278249" sldId="6865"/>
            <ac:picMk id="5" creationId="{0973094A-7AB4-4226-A707-746EAA38DE07}"/>
          </ac:picMkLst>
        </pc:picChg>
        <pc:picChg chg="del">
          <ac:chgData name="CAMBUS Christine (Acoss)" userId="S::christine.cambus@acoss.fr::0d4942d7-4597-45f4-92df-34901ece8223" providerId="AD" clId="Web-{D753D8DE-B38A-4939-816C-D384295FC6F4}" dt="2021-02-15T16:53:46.233" v="0"/>
          <ac:picMkLst>
            <pc:docMk/>
            <pc:sldMk cId="1167278249" sldId="6865"/>
            <ac:picMk id="6" creationId="{278608E6-8948-4036-8AB3-17E9522D9A1D}"/>
          </ac:picMkLst>
        </pc:picChg>
        <pc:picChg chg="add mod">
          <ac:chgData name="CAMBUS Christine (Acoss)" userId="S::christine.cambus@acoss.fr::0d4942d7-4597-45f4-92df-34901ece8223" providerId="AD" clId="Web-{D753D8DE-B38A-4939-816C-D384295FC6F4}" dt="2021-02-15T17:00:54.163" v="27" actId="14100"/>
          <ac:picMkLst>
            <pc:docMk/>
            <pc:sldMk cId="1167278249" sldId="6865"/>
            <ac:picMk id="9" creationId="{106A9863-AE5D-473C-9B64-963F956A6FDD}"/>
          </ac:picMkLst>
        </pc:picChg>
      </pc:sldChg>
    </pc:docChg>
  </pc:docChgLst>
  <pc:docChgLst>
    <pc:chgData name="DION Morgane (Acoss)" userId="dc04b6ab-bca8-43f1-b4eb-bd3285875d1e" providerId="ADAL" clId="{4C219F13-7449-480C-9B1D-E830ED05C4B3}"/>
    <pc:docChg chg="undo custSel addSld delSld modSld sldOrd modNotesMaster">
      <pc:chgData name="DION Morgane (Acoss)" userId="dc04b6ab-bca8-43f1-b4eb-bd3285875d1e" providerId="ADAL" clId="{4C219F13-7449-480C-9B1D-E830ED05C4B3}" dt="2021-02-18T07:03:54.071" v="512"/>
      <pc:docMkLst>
        <pc:docMk/>
      </pc:docMkLst>
      <pc:sldChg chg="modNotes">
        <pc:chgData name="DION Morgane (Acoss)" userId="dc04b6ab-bca8-43f1-b4eb-bd3285875d1e" providerId="ADAL" clId="{4C219F13-7449-480C-9B1D-E830ED05C4B3}" dt="2021-02-17T08:20:09.017" v="5"/>
        <pc:sldMkLst>
          <pc:docMk/>
          <pc:sldMk cId="0" sldId="256"/>
        </pc:sldMkLst>
      </pc:sldChg>
      <pc:sldChg chg="modNotes">
        <pc:chgData name="DION Morgane (Acoss)" userId="dc04b6ab-bca8-43f1-b4eb-bd3285875d1e" providerId="ADAL" clId="{4C219F13-7449-480C-9B1D-E830ED05C4B3}" dt="2021-02-17T08:20:09.017" v="5"/>
        <pc:sldMkLst>
          <pc:docMk/>
          <pc:sldMk cId="1094367064" sldId="258"/>
        </pc:sldMkLst>
      </pc:sldChg>
      <pc:sldChg chg="modNotes modNotesTx">
        <pc:chgData name="DION Morgane (Acoss)" userId="dc04b6ab-bca8-43f1-b4eb-bd3285875d1e" providerId="ADAL" clId="{4C219F13-7449-480C-9B1D-E830ED05C4B3}" dt="2021-02-17T08:26:11.903" v="14" actId="255"/>
        <pc:sldMkLst>
          <pc:docMk/>
          <pc:sldMk cId="0" sldId="259"/>
        </pc:sldMkLst>
      </pc:sldChg>
      <pc:sldChg chg="modNotes">
        <pc:chgData name="DION Morgane (Acoss)" userId="dc04b6ab-bca8-43f1-b4eb-bd3285875d1e" providerId="ADAL" clId="{4C219F13-7449-480C-9B1D-E830ED05C4B3}" dt="2021-02-17T08:20:09.017" v="5"/>
        <pc:sldMkLst>
          <pc:docMk/>
          <pc:sldMk cId="3862508276" sldId="262"/>
        </pc:sldMkLst>
      </pc:sldChg>
      <pc:sldChg chg="modNotes">
        <pc:chgData name="DION Morgane (Acoss)" userId="dc04b6ab-bca8-43f1-b4eb-bd3285875d1e" providerId="ADAL" clId="{4C219F13-7449-480C-9B1D-E830ED05C4B3}" dt="2021-02-17T08:20:09.017" v="5"/>
        <pc:sldMkLst>
          <pc:docMk/>
          <pc:sldMk cId="2822049930" sldId="263"/>
        </pc:sldMkLst>
      </pc:sldChg>
      <pc:sldChg chg="modNotes">
        <pc:chgData name="DION Morgane (Acoss)" userId="dc04b6ab-bca8-43f1-b4eb-bd3285875d1e" providerId="ADAL" clId="{4C219F13-7449-480C-9B1D-E830ED05C4B3}" dt="2021-02-17T08:20:09.017" v="5"/>
        <pc:sldMkLst>
          <pc:docMk/>
          <pc:sldMk cId="3731807701" sldId="279"/>
        </pc:sldMkLst>
      </pc:sldChg>
      <pc:sldChg chg="modNotes">
        <pc:chgData name="DION Morgane (Acoss)" userId="dc04b6ab-bca8-43f1-b4eb-bd3285875d1e" providerId="ADAL" clId="{4C219F13-7449-480C-9B1D-E830ED05C4B3}" dt="2021-02-17T08:20:09.017" v="5"/>
        <pc:sldMkLst>
          <pc:docMk/>
          <pc:sldMk cId="1008869481" sldId="280"/>
        </pc:sldMkLst>
      </pc:sldChg>
      <pc:sldChg chg="modNotes">
        <pc:chgData name="DION Morgane (Acoss)" userId="dc04b6ab-bca8-43f1-b4eb-bd3285875d1e" providerId="ADAL" clId="{4C219F13-7449-480C-9B1D-E830ED05C4B3}" dt="2021-02-17T08:20:09.017" v="5"/>
        <pc:sldMkLst>
          <pc:docMk/>
          <pc:sldMk cId="3608151165" sldId="281"/>
        </pc:sldMkLst>
      </pc:sldChg>
      <pc:sldChg chg="modNotes modNotesTx">
        <pc:chgData name="DION Morgane (Acoss)" userId="dc04b6ab-bca8-43f1-b4eb-bd3285875d1e" providerId="ADAL" clId="{4C219F13-7449-480C-9B1D-E830ED05C4B3}" dt="2021-02-17T08:26:32.889" v="15" actId="255"/>
        <pc:sldMkLst>
          <pc:docMk/>
          <pc:sldMk cId="788268466" sldId="284"/>
        </pc:sldMkLst>
      </pc:sldChg>
      <pc:sldChg chg="ord modNotes">
        <pc:chgData name="DION Morgane (Acoss)" userId="dc04b6ab-bca8-43f1-b4eb-bd3285875d1e" providerId="ADAL" clId="{4C219F13-7449-480C-9B1D-E830ED05C4B3}" dt="2021-02-17T08:27:33.802" v="17"/>
        <pc:sldMkLst>
          <pc:docMk/>
          <pc:sldMk cId="2568773677" sldId="285"/>
        </pc:sldMkLst>
      </pc:sldChg>
      <pc:sldChg chg="modNotes">
        <pc:chgData name="DION Morgane (Acoss)" userId="dc04b6ab-bca8-43f1-b4eb-bd3285875d1e" providerId="ADAL" clId="{4C219F13-7449-480C-9B1D-E830ED05C4B3}" dt="2021-02-17T08:20:09.017" v="5"/>
        <pc:sldMkLst>
          <pc:docMk/>
          <pc:sldMk cId="3727269115" sldId="286"/>
        </pc:sldMkLst>
      </pc:sldChg>
      <pc:sldChg chg="modNotes modNotesTx">
        <pc:chgData name="DION Morgane (Acoss)" userId="dc04b6ab-bca8-43f1-b4eb-bd3285875d1e" providerId="ADAL" clId="{4C219F13-7449-480C-9B1D-E830ED05C4B3}" dt="2021-02-17T12:37:07.521" v="22" actId="20577"/>
        <pc:sldMkLst>
          <pc:docMk/>
          <pc:sldMk cId="758841408" sldId="290"/>
        </pc:sldMkLst>
      </pc:sldChg>
      <pc:sldChg chg="modNotes modNotesTx">
        <pc:chgData name="DION Morgane (Acoss)" userId="dc04b6ab-bca8-43f1-b4eb-bd3285875d1e" providerId="ADAL" clId="{4C219F13-7449-480C-9B1D-E830ED05C4B3}" dt="2021-02-17T08:25:15.291" v="11" actId="255"/>
        <pc:sldMkLst>
          <pc:docMk/>
          <pc:sldMk cId="105295693" sldId="291"/>
        </pc:sldMkLst>
      </pc:sldChg>
      <pc:sldChg chg="modNotes modNotesTx">
        <pc:chgData name="DION Morgane (Acoss)" userId="dc04b6ab-bca8-43f1-b4eb-bd3285875d1e" providerId="ADAL" clId="{4C219F13-7449-480C-9B1D-E830ED05C4B3}" dt="2021-02-17T08:25:26.632" v="12" actId="255"/>
        <pc:sldMkLst>
          <pc:docMk/>
          <pc:sldMk cId="3451269646" sldId="293"/>
        </pc:sldMkLst>
      </pc:sldChg>
      <pc:sldChg chg="modNotes modNotesTx">
        <pc:chgData name="DION Morgane (Acoss)" userId="dc04b6ab-bca8-43f1-b4eb-bd3285875d1e" providerId="ADAL" clId="{4C219F13-7449-480C-9B1D-E830ED05C4B3}" dt="2021-02-17T12:45:38.759" v="346" actId="20577"/>
        <pc:sldMkLst>
          <pc:docMk/>
          <pc:sldMk cId="3640262258" sldId="294"/>
        </pc:sldMkLst>
      </pc:sldChg>
      <pc:sldChg chg="modNotes">
        <pc:chgData name="DION Morgane (Acoss)" userId="dc04b6ab-bca8-43f1-b4eb-bd3285875d1e" providerId="ADAL" clId="{4C219F13-7449-480C-9B1D-E830ED05C4B3}" dt="2021-02-17T08:20:09.017" v="5"/>
        <pc:sldMkLst>
          <pc:docMk/>
          <pc:sldMk cId="693692120" sldId="296"/>
        </pc:sldMkLst>
      </pc:sldChg>
      <pc:sldChg chg="modNotes">
        <pc:chgData name="DION Morgane (Acoss)" userId="dc04b6ab-bca8-43f1-b4eb-bd3285875d1e" providerId="ADAL" clId="{4C219F13-7449-480C-9B1D-E830ED05C4B3}" dt="2021-02-17T08:20:09.017" v="5"/>
        <pc:sldMkLst>
          <pc:docMk/>
          <pc:sldMk cId="2122341520" sldId="298"/>
        </pc:sldMkLst>
      </pc:sldChg>
      <pc:sldChg chg="modNotes">
        <pc:chgData name="DION Morgane (Acoss)" userId="dc04b6ab-bca8-43f1-b4eb-bd3285875d1e" providerId="ADAL" clId="{4C219F13-7449-480C-9B1D-E830ED05C4B3}" dt="2021-02-17T08:20:09.017" v="5"/>
        <pc:sldMkLst>
          <pc:docMk/>
          <pc:sldMk cId="2299746961" sldId="299"/>
        </pc:sldMkLst>
      </pc:sldChg>
      <pc:sldChg chg="modNotes">
        <pc:chgData name="DION Morgane (Acoss)" userId="dc04b6ab-bca8-43f1-b4eb-bd3285875d1e" providerId="ADAL" clId="{4C219F13-7449-480C-9B1D-E830ED05C4B3}" dt="2021-02-17T08:20:09.017" v="5"/>
        <pc:sldMkLst>
          <pc:docMk/>
          <pc:sldMk cId="2723748384" sldId="310"/>
        </pc:sldMkLst>
      </pc:sldChg>
      <pc:sldChg chg="modNotes">
        <pc:chgData name="DION Morgane (Acoss)" userId="dc04b6ab-bca8-43f1-b4eb-bd3285875d1e" providerId="ADAL" clId="{4C219F13-7449-480C-9B1D-E830ED05C4B3}" dt="2021-02-17T08:20:09.017" v="5"/>
        <pc:sldMkLst>
          <pc:docMk/>
          <pc:sldMk cId="2864348153" sldId="312"/>
        </pc:sldMkLst>
      </pc:sldChg>
      <pc:sldChg chg="modNotes">
        <pc:chgData name="DION Morgane (Acoss)" userId="dc04b6ab-bca8-43f1-b4eb-bd3285875d1e" providerId="ADAL" clId="{4C219F13-7449-480C-9B1D-E830ED05C4B3}" dt="2021-02-17T08:20:09.017" v="5"/>
        <pc:sldMkLst>
          <pc:docMk/>
          <pc:sldMk cId="985768046" sldId="314"/>
        </pc:sldMkLst>
      </pc:sldChg>
      <pc:sldChg chg="modNotes modNotesTx">
        <pc:chgData name="DION Morgane (Acoss)" userId="dc04b6ab-bca8-43f1-b4eb-bd3285875d1e" providerId="ADAL" clId="{4C219F13-7449-480C-9B1D-E830ED05C4B3}" dt="2021-02-17T08:27:44.853" v="18" actId="255"/>
        <pc:sldMkLst>
          <pc:docMk/>
          <pc:sldMk cId="2442737484" sldId="315"/>
        </pc:sldMkLst>
      </pc:sldChg>
      <pc:sldChg chg="modNotes modNotesTx">
        <pc:chgData name="DION Morgane (Acoss)" userId="dc04b6ab-bca8-43f1-b4eb-bd3285875d1e" providerId="ADAL" clId="{4C219F13-7449-480C-9B1D-E830ED05C4B3}" dt="2021-02-17T12:37:58.947" v="24" actId="20577"/>
        <pc:sldMkLst>
          <pc:docMk/>
          <pc:sldMk cId="3602446168" sldId="316"/>
        </pc:sldMkLst>
      </pc:sldChg>
      <pc:sldChg chg="modNotes modNotesTx">
        <pc:chgData name="DION Morgane (Acoss)" userId="dc04b6ab-bca8-43f1-b4eb-bd3285875d1e" providerId="ADAL" clId="{4C219F13-7449-480C-9B1D-E830ED05C4B3}" dt="2021-02-17T08:23:32.369" v="6" actId="255"/>
        <pc:sldMkLst>
          <pc:docMk/>
          <pc:sldMk cId="4156981848" sldId="317"/>
        </pc:sldMkLst>
      </pc:sldChg>
      <pc:sldChg chg="modNotes">
        <pc:chgData name="DION Morgane (Acoss)" userId="dc04b6ab-bca8-43f1-b4eb-bd3285875d1e" providerId="ADAL" clId="{4C219F13-7449-480C-9B1D-E830ED05C4B3}" dt="2021-02-17T08:20:09.017" v="5"/>
        <pc:sldMkLst>
          <pc:docMk/>
          <pc:sldMk cId="2053137952" sldId="318"/>
        </pc:sldMkLst>
      </pc:sldChg>
      <pc:sldChg chg="addSp delSp modSp modNotes">
        <pc:chgData name="DION Morgane (Acoss)" userId="dc04b6ab-bca8-43f1-b4eb-bd3285875d1e" providerId="ADAL" clId="{4C219F13-7449-480C-9B1D-E830ED05C4B3}" dt="2021-02-18T07:00:39.791" v="406" actId="403"/>
        <pc:sldMkLst>
          <pc:docMk/>
          <pc:sldMk cId="951098319" sldId="533"/>
        </pc:sldMkLst>
        <pc:spChg chg="add mod">
          <ac:chgData name="DION Morgane (Acoss)" userId="dc04b6ab-bca8-43f1-b4eb-bd3285875d1e" providerId="ADAL" clId="{4C219F13-7449-480C-9B1D-E830ED05C4B3}" dt="2021-02-18T07:00:39.791" v="406" actId="403"/>
          <ac:spMkLst>
            <pc:docMk/>
            <pc:sldMk cId="951098319" sldId="533"/>
            <ac:spMk id="2" creationId="{B583135C-C9D5-46BE-AECB-8F7647A578AF}"/>
          </ac:spMkLst>
        </pc:spChg>
        <pc:spChg chg="add">
          <ac:chgData name="DION Morgane (Acoss)" userId="dc04b6ab-bca8-43f1-b4eb-bd3285875d1e" providerId="ADAL" clId="{4C219F13-7449-480C-9B1D-E830ED05C4B3}" dt="2021-02-18T07:00:15.663" v="377"/>
          <ac:spMkLst>
            <pc:docMk/>
            <pc:sldMk cId="951098319" sldId="533"/>
            <ac:spMk id="5" creationId="{3B80A338-AC49-4985-B826-3109C95AA70B}"/>
          </ac:spMkLst>
        </pc:spChg>
        <pc:spChg chg="del">
          <ac:chgData name="DION Morgane (Acoss)" userId="dc04b6ab-bca8-43f1-b4eb-bd3285875d1e" providerId="ADAL" clId="{4C219F13-7449-480C-9B1D-E830ED05C4B3}" dt="2021-02-18T07:00:05.821" v="374"/>
          <ac:spMkLst>
            <pc:docMk/>
            <pc:sldMk cId="951098319" sldId="533"/>
            <ac:spMk id="266" creationId="{00000000-0000-0000-0000-000000000000}"/>
          </ac:spMkLst>
        </pc:spChg>
        <pc:spChg chg="del mod">
          <ac:chgData name="DION Morgane (Acoss)" userId="dc04b6ab-bca8-43f1-b4eb-bd3285875d1e" providerId="ADAL" clId="{4C219F13-7449-480C-9B1D-E830ED05C4B3}" dt="2021-02-18T07:00:02.593" v="373"/>
          <ac:spMkLst>
            <pc:docMk/>
            <pc:sldMk cId="951098319" sldId="533"/>
            <ac:spMk id="267" creationId="{00000000-0000-0000-0000-000000000000}"/>
          </ac:spMkLst>
        </pc:spChg>
      </pc:sldChg>
      <pc:sldChg chg="del modNotes">
        <pc:chgData name="DION Morgane (Acoss)" userId="dc04b6ab-bca8-43f1-b4eb-bd3285875d1e" providerId="ADAL" clId="{4C219F13-7449-480C-9B1D-E830ED05C4B3}" dt="2021-02-18T07:02:07.819" v="472" actId="2696"/>
        <pc:sldMkLst>
          <pc:docMk/>
          <pc:sldMk cId="1611832801" sldId="536"/>
        </pc:sldMkLst>
      </pc:sldChg>
      <pc:sldChg chg="addSp delSp modSp modNotes">
        <pc:chgData name="DION Morgane (Acoss)" userId="dc04b6ab-bca8-43f1-b4eb-bd3285875d1e" providerId="ADAL" clId="{4C219F13-7449-480C-9B1D-E830ED05C4B3}" dt="2021-02-18T06:57:57.264" v="361"/>
        <pc:sldMkLst>
          <pc:docMk/>
          <pc:sldMk cId="4068812605" sldId="6818"/>
        </pc:sldMkLst>
        <pc:spChg chg="add del mod">
          <ac:chgData name="DION Morgane (Acoss)" userId="dc04b6ab-bca8-43f1-b4eb-bd3285875d1e" providerId="ADAL" clId="{4C219F13-7449-480C-9B1D-E830ED05C4B3}" dt="2021-02-18T06:57:57.264" v="361"/>
          <ac:spMkLst>
            <pc:docMk/>
            <pc:sldMk cId="4068812605" sldId="6818"/>
            <ac:spMk id="3" creationId="{5A804F97-82C5-4BCF-B04F-00D2F41F6628}"/>
          </ac:spMkLst>
        </pc:spChg>
        <pc:spChg chg="add del mod">
          <ac:chgData name="DION Morgane (Acoss)" userId="dc04b6ab-bca8-43f1-b4eb-bd3285875d1e" providerId="ADAL" clId="{4C219F13-7449-480C-9B1D-E830ED05C4B3}" dt="2021-02-17T14:41:38.656" v="358" actId="478"/>
          <ac:spMkLst>
            <pc:docMk/>
            <pc:sldMk cId="4068812605" sldId="6818"/>
            <ac:spMk id="5" creationId="{39798FDB-B7FB-4C32-B0DE-EC8D7827A3EB}"/>
          </ac:spMkLst>
        </pc:spChg>
        <pc:spChg chg="del">
          <ac:chgData name="DION Morgane (Acoss)" userId="dc04b6ab-bca8-43f1-b4eb-bd3285875d1e" providerId="ADAL" clId="{4C219F13-7449-480C-9B1D-E830ED05C4B3}" dt="2021-02-17T14:41:31.891" v="356" actId="478"/>
          <ac:spMkLst>
            <pc:docMk/>
            <pc:sldMk cId="4068812605" sldId="6818"/>
            <ac:spMk id="322" creationId="{00000000-0000-0000-0000-000000000000}"/>
          </ac:spMkLst>
        </pc:spChg>
        <pc:spChg chg="del">
          <ac:chgData name="DION Morgane (Acoss)" userId="dc04b6ab-bca8-43f1-b4eb-bd3285875d1e" providerId="ADAL" clId="{4C219F13-7449-480C-9B1D-E830ED05C4B3}" dt="2021-02-17T14:41:34.861" v="357" actId="478"/>
          <ac:spMkLst>
            <pc:docMk/>
            <pc:sldMk cId="4068812605" sldId="6818"/>
            <ac:spMk id="323" creationId="{00000000-0000-0000-0000-000000000000}"/>
          </ac:spMkLst>
        </pc:spChg>
      </pc:sldChg>
      <pc:sldChg chg="modNotes">
        <pc:chgData name="DION Morgane (Acoss)" userId="dc04b6ab-bca8-43f1-b4eb-bd3285875d1e" providerId="ADAL" clId="{4C219F13-7449-480C-9B1D-E830ED05C4B3}" dt="2021-02-17T08:20:09.017" v="5"/>
        <pc:sldMkLst>
          <pc:docMk/>
          <pc:sldMk cId="1720109005" sldId="6819"/>
        </pc:sldMkLst>
      </pc:sldChg>
      <pc:sldChg chg="addSp delSp modSp del modNotes">
        <pc:chgData name="DION Morgane (Acoss)" userId="dc04b6ab-bca8-43f1-b4eb-bd3285875d1e" providerId="ADAL" clId="{4C219F13-7449-480C-9B1D-E830ED05C4B3}" dt="2021-02-18T07:00:30.584" v="400" actId="2696"/>
        <pc:sldMkLst>
          <pc:docMk/>
          <pc:sldMk cId="529413005" sldId="6820"/>
        </pc:sldMkLst>
        <pc:spChg chg="add del mod">
          <ac:chgData name="DION Morgane (Acoss)" userId="dc04b6ab-bca8-43f1-b4eb-bd3285875d1e" providerId="ADAL" clId="{4C219F13-7449-480C-9B1D-E830ED05C4B3}" dt="2021-02-18T06:58:59.458" v="363" actId="478"/>
          <ac:spMkLst>
            <pc:docMk/>
            <pc:sldMk cId="529413005" sldId="6820"/>
            <ac:spMk id="3" creationId="{30FFCFDB-BF66-42F5-9A79-45CB2180676F}"/>
          </ac:spMkLst>
        </pc:spChg>
        <pc:spChg chg="add del mod">
          <ac:chgData name="DION Morgane (Acoss)" userId="dc04b6ab-bca8-43f1-b4eb-bd3285875d1e" providerId="ADAL" clId="{4C219F13-7449-480C-9B1D-E830ED05C4B3}" dt="2021-02-18T06:59:36.353" v="368"/>
          <ac:spMkLst>
            <pc:docMk/>
            <pc:sldMk cId="529413005" sldId="6820"/>
            <ac:spMk id="5" creationId="{BC00C961-66F9-48A2-A4BC-C02B3D34CF70}"/>
          </ac:spMkLst>
        </pc:spChg>
        <pc:spChg chg="add mod">
          <ac:chgData name="DION Morgane (Acoss)" userId="dc04b6ab-bca8-43f1-b4eb-bd3285875d1e" providerId="ADAL" clId="{4C219F13-7449-480C-9B1D-E830ED05C4B3}" dt="2021-02-18T07:00:12.262" v="376"/>
          <ac:spMkLst>
            <pc:docMk/>
            <pc:sldMk cId="529413005" sldId="6820"/>
            <ac:spMk id="6" creationId="{1A5D5E2E-07FB-486A-A6C9-CFB2849BED74}"/>
          </ac:spMkLst>
        </pc:spChg>
        <pc:spChg chg="del mod">
          <ac:chgData name="DION Morgane (Acoss)" userId="dc04b6ab-bca8-43f1-b4eb-bd3285875d1e" providerId="ADAL" clId="{4C219F13-7449-480C-9B1D-E830ED05C4B3}" dt="2021-02-18T07:00:12.262" v="376"/>
          <ac:spMkLst>
            <pc:docMk/>
            <pc:sldMk cId="529413005" sldId="6820"/>
            <ac:spMk id="275" creationId="{00000000-0000-0000-0000-000000000000}"/>
          </ac:spMkLst>
        </pc:spChg>
        <pc:spChg chg="add del mod">
          <ac:chgData name="DION Morgane (Acoss)" userId="dc04b6ab-bca8-43f1-b4eb-bd3285875d1e" providerId="ADAL" clId="{4C219F13-7449-480C-9B1D-E830ED05C4B3}" dt="2021-02-18T06:59:31.664" v="367" actId="478"/>
          <ac:spMkLst>
            <pc:docMk/>
            <pc:sldMk cId="529413005" sldId="6820"/>
            <ac:spMk id="276" creationId="{00000000-0000-0000-0000-000000000000}"/>
          </ac:spMkLst>
        </pc:spChg>
      </pc:sldChg>
      <pc:sldChg chg="modNotes">
        <pc:chgData name="DION Morgane (Acoss)" userId="dc04b6ab-bca8-43f1-b4eb-bd3285875d1e" providerId="ADAL" clId="{4C219F13-7449-480C-9B1D-E830ED05C4B3}" dt="2021-02-17T08:20:09.017" v="5"/>
        <pc:sldMkLst>
          <pc:docMk/>
          <pc:sldMk cId="1302204776" sldId="6821"/>
        </pc:sldMkLst>
      </pc:sldChg>
      <pc:sldChg chg="del modNotes">
        <pc:chgData name="DION Morgane (Acoss)" userId="dc04b6ab-bca8-43f1-b4eb-bd3285875d1e" providerId="ADAL" clId="{4C219F13-7449-480C-9B1D-E830ED05C4B3}" dt="2021-02-18T07:01:29.552" v="430" actId="2696"/>
        <pc:sldMkLst>
          <pc:docMk/>
          <pc:sldMk cId="865176056" sldId="6822"/>
        </pc:sldMkLst>
      </pc:sldChg>
      <pc:sldChg chg="del modNotes">
        <pc:chgData name="DION Morgane (Acoss)" userId="dc04b6ab-bca8-43f1-b4eb-bd3285875d1e" providerId="ADAL" clId="{4C219F13-7449-480C-9B1D-E830ED05C4B3}" dt="2021-02-17T13:31:17.695" v="348" actId="2696"/>
        <pc:sldMkLst>
          <pc:docMk/>
          <pc:sldMk cId="1594714908" sldId="6824"/>
        </pc:sldMkLst>
      </pc:sldChg>
      <pc:sldChg chg="modNotes">
        <pc:chgData name="DION Morgane (Acoss)" userId="dc04b6ab-bca8-43f1-b4eb-bd3285875d1e" providerId="ADAL" clId="{4C219F13-7449-480C-9B1D-E830ED05C4B3}" dt="2021-02-17T08:20:09.017" v="5"/>
        <pc:sldMkLst>
          <pc:docMk/>
          <pc:sldMk cId="3180211845" sldId="6825"/>
        </pc:sldMkLst>
      </pc:sldChg>
      <pc:sldChg chg="del modNotes">
        <pc:chgData name="DION Morgane (Acoss)" userId="dc04b6ab-bca8-43f1-b4eb-bd3285875d1e" providerId="ADAL" clId="{4C219F13-7449-480C-9B1D-E830ED05C4B3}" dt="2021-02-17T13:31:19.878" v="349" actId="2696"/>
        <pc:sldMkLst>
          <pc:docMk/>
          <pc:sldMk cId="1110597182" sldId="6826"/>
        </pc:sldMkLst>
      </pc:sldChg>
      <pc:sldChg chg="del modNotes">
        <pc:chgData name="DION Morgane (Acoss)" userId="dc04b6ab-bca8-43f1-b4eb-bd3285875d1e" providerId="ADAL" clId="{4C219F13-7449-480C-9B1D-E830ED05C4B3}" dt="2021-02-17T13:31:25.981" v="351" actId="2696"/>
        <pc:sldMkLst>
          <pc:docMk/>
          <pc:sldMk cId="383655859" sldId="6828"/>
        </pc:sldMkLst>
      </pc:sldChg>
      <pc:sldChg chg="del modNotes">
        <pc:chgData name="DION Morgane (Acoss)" userId="dc04b6ab-bca8-43f1-b4eb-bd3285875d1e" providerId="ADAL" clId="{4C219F13-7449-480C-9B1D-E830ED05C4B3}" dt="2021-02-17T13:31:22.080" v="350" actId="2696"/>
        <pc:sldMkLst>
          <pc:docMk/>
          <pc:sldMk cId="573620782" sldId="6829"/>
        </pc:sldMkLst>
      </pc:sldChg>
      <pc:sldChg chg="modNotes">
        <pc:chgData name="DION Morgane (Acoss)" userId="dc04b6ab-bca8-43f1-b4eb-bd3285875d1e" providerId="ADAL" clId="{4C219F13-7449-480C-9B1D-E830ED05C4B3}" dt="2021-02-17T08:20:09.017" v="5"/>
        <pc:sldMkLst>
          <pc:docMk/>
          <pc:sldMk cId="651120616" sldId="6830"/>
        </pc:sldMkLst>
      </pc:sldChg>
      <pc:sldChg chg="del modNotes">
        <pc:chgData name="DION Morgane (Acoss)" userId="dc04b6ab-bca8-43f1-b4eb-bd3285875d1e" providerId="ADAL" clId="{4C219F13-7449-480C-9B1D-E830ED05C4B3}" dt="2021-02-17T13:31:15.098" v="347" actId="2696"/>
        <pc:sldMkLst>
          <pc:docMk/>
          <pc:sldMk cId="1451824101" sldId="6831"/>
        </pc:sldMkLst>
      </pc:sldChg>
      <pc:sldChg chg="modNotes">
        <pc:chgData name="DION Morgane (Acoss)" userId="dc04b6ab-bca8-43f1-b4eb-bd3285875d1e" providerId="ADAL" clId="{4C219F13-7449-480C-9B1D-E830ED05C4B3}" dt="2021-02-17T08:20:09.017" v="5"/>
        <pc:sldMkLst>
          <pc:docMk/>
          <pc:sldMk cId="2149430609" sldId="6832"/>
        </pc:sldMkLst>
      </pc:sldChg>
      <pc:sldChg chg="modNotes">
        <pc:chgData name="DION Morgane (Acoss)" userId="dc04b6ab-bca8-43f1-b4eb-bd3285875d1e" providerId="ADAL" clId="{4C219F13-7449-480C-9B1D-E830ED05C4B3}" dt="2021-02-17T08:20:09.017" v="5"/>
        <pc:sldMkLst>
          <pc:docMk/>
          <pc:sldMk cId="1051300857" sldId="6834"/>
        </pc:sldMkLst>
      </pc:sldChg>
      <pc:sldChg chg="modSp modNotes">
        <pc:chgData name="DION Morgane (Acoss)" userId="dc04b6ab-bca8-43f1-b4eb-bd3285875d1e" providerId="ADAL" clId="{4C219F13-7449-480C-9B1D-E830ED05C4B3}" dt="2021-02-17T14:39:36.772" v="355" actId="20577"/>
        <pc:sldMkLst>
          <pc:docMk/>
          <pc:sldMk cId="2813000093" sldId="6835"/>
        </pc:sldMkLst>
        <pc:spChg chg="mod">
          <ac:chgData name="DION Morgane (Acoss)" userId="dc04b6ab-bca8-43f1-b4eb-bd3285875d1e" providerId="ADAL" clId="{4C219F13-7449-480C-9B1D-E830ED05C4B3}" dt="2021-02-17T14:39:36.772" v="355" actId="20577"/>
          <ac:spMkLst>
            <pc:docMk/>
            <pc:sldMk cId="2813000093" sldId="6835"/>
            <ac:spMk id="276" creationId="{00000000-0000-0000-0000-000000000000}"/>
          </ac:spMkLst>
        </pc:spChg>
      </pc:sldChg>
      <pc:sldChg chg="del modNotes">
        <pc:chgData name="DION Morgane (Acoss)" userId="dc04b6ab-bca8-43f1-b4eb-bd3285875d1e" providerId="ADAL" clId="{4C219F13-7449-480C-9B1D-E830ED05C4B3}" dt="2021-02-18T07:02:29.586" v="511" actId="2696"/>
        <pc:sldMkLst>
          <pc:docMk/>
          <pc:sldMk cId="259540500" sldId="6837"/>
        </pc:sldMkLst>
      </pc:sldChg>
      <pc:sldChg chg="modNotes">
        <pc:chgData name="DION Morgane (Acoss)" userId="dc04b6ab-bca8-43f1-b4eb-bd3285875d1e" providerId="ADAL" clId="{4C219F13-7449-480C-9B1D-E830ED05C4B3}" dt="2021-02-17T08:20:09.017" v="5"/>
        <pc:sldMkLst>
          <pc:docMk/>
          <pc:sldMk cId="4281504163" sldId="6838"/>
        </pc:sldMkLst>
      </pc:sldChg>
      <pc:sldChg chg="modNotes">
        <pc:chgData name="DION Morgane (Acoss)" userId="dc04b6ab-bca8-43f1-b4eb-bd3285875d1e" providerId="ADAL" clId="{4C219F13-7449-480C-9B1D-E830ED05C4B3}" dt="2021-02-17T08:20:09.017" v="5"/>
        <pc:sldMkLst>
          <pc:docMk/>
          <pc:sldMk cId="2260480227" sldId="6839"/>
        </pc:sldMkLst>
      </pc:sldChg>
      <pc:sldChg chg="modNotes">
        <pc:chgData name="DION Morgane (Acoss)" userId="dc04b6ab-bca8-43f1-b4eb-bd3285875d1e" providerId="ADAL" clId="{4C219F13-7449-480C-9B1D-E830ED05C4B3}" dt="2021-02-17T08:20:09.017" v="5"/>
        <pc:sldMkLst>
          <pc:docMk/>
          <pc:sldMk cId="3443706251" sldId="6840"/>
        </pc:sldMkLst>
      </pc:sldChg>
      <pc:sldChg chg="modNotes">
        <pc:chgData name="DION Morgane (Acoss)" userId="dc04b6ab-bca8-43f1-b4eb-bd3285875d1e" providerId="ADAL" clId="{4C219F13-7449-480C-9B1D-E830ED05C4B3}" dt="2021-02-17T08:20:09.017" v="5"/>
        <pc:sldMkLst>
          <pc:docMk/>
          <pc:sldMk cId="2920660327" sldId="6841"/>
        </pc:sldMkLst>
      </pc:sldChg>
      <pc:sldChg chg="modNotes">
        <pc:chgData name="DION Morgane (Acoss)" userId="dc04b6ab-bca8-43f1-b4eb-bd3285875d1e" providerId="ADAL" clId="{4C219F13-7449-480C-9B1D-E830ED05C4B3}" dt="2021-02-17T08:20:09.017" v="5"/>
        <pc:sldMkLst>
          <pc:docMk/>
          <pc:sldMk cId="1528845082" sldId="6842"/>
        </pc:sldMkLst>
      </pc:sldChg>
      <pc:sldChg chg="modNotes">
        <pc:chgData name="DION Morgane (Acoss)" userId="dc04b6ab-bca8-43f1-b4eb-bd3285875d1e" providerId="ADAL" clId="{4C219F13-7449-480C-9B1D-E830ED05C4B3}" dt="2021-02-17T08:20:09.017" v="5"/>
        <pc:sldMkLst>
          <pc:docMk/>
          <pc:sldMk cId="344354581" sldId="6843"/>
        </pc:sldMkLst>
      </pc:sldChg>
      <pc:sldChg chg="modNotes">
        <pc:chgData name="DION Morgane (Acoss)" userId="dc04b6ab-bca8-43f1-b4eb-bd3285875d1e" providerId="ADAL" clId="{4C219F13-7449-480C-9B1D-E830ED05C4B3}" dt="2021-02-17T08:20:09.017" v="5"/>
        <pc:sldMkLst>
          <pc:docMk/>
          <pc:sldMk cId="3979719482" sldId="6844"/>
        </pc:sldMkLst>
      </pc:sldChg>
      <pc:sldChg chg="modNotes">
        <pc:chgData name="DION Morgane (Acoss)" userId="dc04b6ab-bca8-43f1-b4eb-bd3285875d1e" providerId="ADAL" clId="{4C219F13-7449-480C-9B1D-E830ED05C4B3}" dt="2021-02-17T08:20:09.017" v="5"/>
        <pc:sldMkLst>
          <pc:docMk/>
          <pc:sldMk cId="1753825478" sldId="6845"/>
        </pc:sldMkLst>
      </pc:sldChg>
      <pc:sldChg chg="add del modNotes">
        <pc:chgData name="DION Morgane (Acoss)" userId="dc04b6ab-bca8-43f1-b4eb-bd3285875d1e" providerId="ADAL" clId="{4C219F13-7449-480C-9B1D-E830ED05C4B3}" dt="2021-02-17T19:38:59.872" v="360"/>
        <pc:sldMkLst>
          <pc:docMk/>
          <pc:sldMk cId="1220030254" sldId="6846"/>
        </pc:sldMkLst>
      </pc:sldChg>
      <pc:sldChg chg="modSp">
        <pc:chgData name="DION Morgane (Acoss)" userId="dc04b6ab-bca8-43f1-b4eb-bd3285875d1e" providerId="ADAL" clId="{4C219F13-7449-480C-9B1D-E830ED05C4B3}" dt="2021-02-15T16:31:53.228" v="0" actId="20577"/>
        <pc:sldMkLst>
          <pc:docMk/>
          <pc:sldMk cId="0" sldId="6847"/>
        </pc:sldMkLst>
        <pc:spChg chg="mod">
          <ac:chgData name="DION Morgane (Acoss)" userId="dc04b6ab-bca8-43f1-b4eb-bd3285875d1e" providerId="ADAL" clId="{4C219F13-7449-480C-9B1D-E830ED05C4B3}" dt="2021-02-15T16:31:53.228" v="0" actId="20577"/>
          <ac:spMkLst>
            <pc:docMk/>
            <pc:sldMk cId="0" sldId="6847"/>
            <ac:spMk id="270" creationId="{00000000-0000-0000-0000-000000000000}"/>
          </ac:spMkLst>
        </pc:spChg>
      </pc:sldChg>
      <pc:sldChg chg="addSp delSp modNotes">
        <pc:chgData name="DION Morgane (Acoss)" userId="dc04b6ab-bca8-43f1-b4eb-bd3285875d1e" providerId="ADAL" clId="{4C219F13-7449-480C-9B1D-E830ED05C4B3}" dt="2021-02-17T08:20:09.017" v="5"/>
        <pc:sldMkLst>
          <pc:docMk/>
          <pc:sldMk cId="403804494" sldId="6848"/>
        </pc:sldMkLst>
        <pc:picChg chg="add del">
          <ac:chgData name="DION Morgane (Acoss)" userId="dc04b6ab-bca8-43f1-b4eb-bd3285875d1e" providerId="ADAL" clId="{4C219F13-7449-480C-9B1D-E830ED05C4B3}" dt="2021-02-17T08:18:41.009" v="4"/>
          <ac:picMkLst>
            <pc:docMk/>
            <pc:sldMk cId="403804494" sldId="6848"/>
            <ac:picMk id="4" creationId="{0497A99B-97CE-4439-8710-BA961685FFB8}"/>
          </ac:picMkLst>
        </pc:picChg>
      </pc:sldChg>
      <pc:sldChg chg="modNotes modNotesTx">
        <pc:chgData name="DION Morgane (Acoss)" userId="dc04b6ab-bca8-43f1-b4eb-bd3285875d1e" providerId="ADAL" clId="{4C219F13-7449-480C-9B1D-E830ED05C4B3}" dt="2021-02-17T12:35:20.516" v="20" actId="6549"/>
        <pc:sldMkLst>
          <pc:docMk/>
          <pc:sldMk cId="1387654027" sldId="6853"/>
        </pc:sldMkLst>
      </pc:sldChg>
      <pc:sldChg chg="modNotes">
        <pc:chgData name="DION Morgane (Acoss)" userId="dc04b6ab-bca8-43f1-b4eb-bd3285875d1e" providerId="ADAL" clId="{4C219F13-7449-480C-9B1D-E830ED05C4B3}" dt="2021-02-17T08:20:09.017" v="5"/>
        <pc:sldMkLst>
          <pc:docMk/>
          <pc:sldMk cId="467431834" sldId="6854"/>
        </pc:sldMkLst>
      </pc:sldChg>
      <pc:sldChg chg="modNotes modNotesTx">
        <pc:chgData name="DION Morgane (Acoss)" userId="dc04b6ab-bca8-43f1-b4eb-bd3285875d1e" providerId="ADAL" clId="{4C219F13-7449-480C-9B1D-E830ED05C4B3}" dt="2021-02-17T08:27:58.895" v="19" actId="255"/>
        <pc:sldMkLst>
          <pc:docMk/>
          <pc:sldMk cId="1662193879" sldId="6855"/>
        </pc:sldMkLst>
      </pc:sldChg>
      <pc:sldChg chg="modNotes">
        <pc:chgData name="DION Morgane (Acoss)" userId="dc04b6ab-bca8-43f1-b4eb-bd3285875d1e" providerId="ADAL" clId="{4C219F13-7449-480C-9B1D-E830ED05C4B3}" dt="2021-02-17T08:20:09.017" v="5"/>
        <pc:sldMkLst>
          <pc:docMk/>
          <pc:sldMk cId="607885848" sldId="6856"/>
        </pc:sldMkLst>
      </pc:sldChg>
      <pc:sldChg chg="modNotes">
        <pc:chgData name="DION Morgane (Acoss)" userId="dc04b6ab-bca8-43f1-b4eb-bd3285875d1e" providerId="ADAL" clId="{4C219F13-7449-480C-9B1D-E830ED05C4B3}" dt="2021-02-17T08:20:09.017" v="5"/>
        <pc:sldMkLst>
          <pc:docMk/>
          <pc:sldMk cId="1920719281" sldId="6858"/>
        </pc:sldMkLst>
      </pc:sldChg>
      <pc:sldChg chg="modNotes">
        <pc:chgData name="DION Morgane (Acoss)" userId="dc04b6ab-bca8-43f1-b4eb-bd3285875d1e" providerId="ADAL" clId="{4C219F13-7449-480C-9B1D-E830ED05C4B3}" dt="2021-02-17T08:20:09.017" v="5"/>
        <pc:sldMkLst>
          <pc:docMk/>
          <pc:sldMk cId="3365069060" sldId="6860"/>
        </pc:sldMkLst>
      </pc:sldChg>
      <pc:sldChg chg="modNotes">
        <pc:chgData name="DION Morgane (Acoss)" userId="dc04b6ab-bca8-43f1-b4eb-bd3285875d1e" providerId="ADAL" clId="{4C219F13-7449-480C-9B1D-E830ED05C4B3}" dt="2021-02-17T08:20:09.017" v="5"/>
        <pc:sldMkLst>
          <pc:docMk/>
          <pc:sldMk cId="2092297553" sldId="6861"/>
        </pc:sldMkLst>
      </pc:sldChg>
      <pc:sldChg chg="modNotes">
        <pc:chgData name="DION Morgane (Acoss)" userId="dc04b6ab-bca8-43f1-b4eb-bd3285875d1e" providerId="ADAL" clId="{4C219F13-7449-480C-9B1D-E830ED05C4B3}" dt="2021-02-17T08:20:09.017" v="5"/>
        <pc:sldMkLst>
          <pc:docMk/>
          <pc:sldMk cId="2220865953" sldId="6863"/>
        </pc:sldMkLst>
      </pc:sldChg>
      <pc:sldChg chg="modNotes">
        <pc:chgData name="DION Morgane (Acoss)" userId="dc04b6ab-bca8-43f1-b4eb-bd3285875d1e" providerId="ADAL" clId="{4C219F13-7449-480C-9B1D-E830ED05C4B3}" dt="2021-02-17T08:20:09.017" v="5"/>
        <pc:sldMkLst>
          <pc:docMk/>
          <pc:sldMk cId="4267231963" sldId="6864"/>
        </pc:sldMkLst>
      </pc:sldChg>
      <pc:sldChg chg="modSp">
        <pc:chgData name="DION Morgane (Acoss)" userId="dc04b6ab-bca8-43f1-b4eb-bd3285875d1e" providerId="ADAL" clId="{4C219F13-7449-480C-9B1D-E830ED05C4B3}" dt="2021-02-15T16:47:04.260" v="2" actId="1076"/>
        <pc:sldMkLst>
          <pc:docMk/>
          <pc:sldMk cId="1167278249" sldId="6865"/>
        </pc:sldMkLst>
        <pc:spChg chg="mod">
          <ac:chgData name="DION Morgane (Acoss)" userId="dc04b6ab-bca8-43f1-b4eb-bd3285875d1e" providerId="ADAL" clId="{4C219F13-7449-480C-9B1D-E830ED05C4B3}" dt="2021-02-15T16:47:04.260" v="2" actId="1076"/>
          <ac:spMkLst>
            <pc:docMk/>
            <pc:sldMk cId="1167278249" sldId="6865"/>
            <ac:spMk id="8" creationId="{DDF0CBAB-7B01-4221-AAF1-45BFF2696023}"/>
          </ac:spMkLst>
        </pc:spChg>
      </pc:sldChg>
      <pc:sldChg chg="modNotes">
        <pc:chgData name="DION Morgane (Acoss)" userId="dc04b6ab-bca8-43f1-b4eb-bd3285875d1e" providerId="ADAL" clId="{4C219F13-7449-480C-9B1D-E830ED05C4B3}" dt="2021-02-17T08:20:09.017" v="5"/>
        <pc:sldMkLst>
          <pc:docMk/>
          <pc:sldMk cId="4078391656" sldId="6867"/>
        </pc:sldMkLst>
      </pc:sldChg>
      <pc:sldChg chg="modNotes">
        <pc:chgData name="DION Morgane (Acoss)" userId="dc04b6ab-bca8-43f1-b4eb-bd3285875d1e" providerId="ADAL" clId="{4C219F13-7449-480C-9B1D-E830ED05C4B3}" dt="2021-02-17T08:20:09.017" v="5"/>
        <pc:sldMkLst>
          <pc:docMk/>
          <pc:sldMk cId="3971145514" sldId="6868"/>
        </pc:sldMkLst>
      </pc:sldChg>
      <pc:sldChg chg="modNotes">
        <pc:chgData name="DION Morgane (Acoss)" userId="dc04b6ab-bca8-43f1-b4eb-bd3285875d1e" providerId="ADAL" clId="{4C219F13-7449-480C-9B1D-E830ED05C4B3}" dt="2021-02-17T08:20:09.017" v="5"/>
        <pc:sldMkLst>
          <pc:docMk/>
          <pc:sldMk cId="1435679736" sldId="6869"/>
        </pc:sldMkLst>
      </pc:sldChg>
      <pc:sldChg chg="modNotes">
        <pc:chgData name="DION Morgane (Acoss)" userId="dc04b6ab-bca8-43f1-b4eb-bd3285875d1e" providerId="ADAL" clId="{4C219F13-7449-480C-9B1D-E830ED05C4B3}" dt="2021-02-17T08:20:09.017" v="5"/>
        <pc:sldMkLst>
          <pc:docMk/>
          <pc:sldMk cId="4011674555" sldId="6870"/>
        </pc:sldMkLst>
      </pc:sldChg>
      <pc:sldChg chg="modNotes">
        <pc:chgData name="DION Morgane (Acoss)" userId="dc04b6ab-bca8-43f1-b4eb-bd3285875d1e" providerId="ADAL" clId="{4C219F13-7449-480C-9B1D-E830ED05C4B3}" dt="2021-02-17T08:20:09.017" v="5"/>
        <pc:sldMkLst>
          <pc:docMk/>
          <pc:sldMk cId="3721220227" sldId="6871"/>
        </pc:sldMkLst>
      </pc:sldChg>
      <pc:sldChg chg="modNotes">
        <pc:chgData name="DION Morgane (Acoss)" userId="dc04b6ab-bca8-43f1-b4eb-bd3285875d1e" providerId="ADAL" clId="{4C219F13-7449-480C-9B1D-E830ED05C4B3}" dt="2021-02-17T08:20:09.017" v="5"/>
        <pc:sldMkLst>
          <pc:docMk/>
          <pc:sldMk cId="687636711" sldId="6873"/>
        </pc:sldMkLst>
      </pc:sldChg>
      <pc:sldChg chg="modNotes">
        <pc:chgData name="DION Morgane (Acoss)" userId="dc04b6ab-bca8-43f1-b4eb-bd3285875d1e" providerId="ADAL" clId="{4C219F13-7449-480C-9B1D-E830ED05C4B3}" dt="2021-02-17T08:20:09.017" v="5"/>
        <pc:sldMkLst>
          <pc:docMk/>
          <pc:sldMk cId="4178504603" sldId="6874"/>
        </pc:sldMkLst>
      </pc:sldChg>
      <pc:sldChg chg="modNotes">
        <pc:chgData name="DION Morgane (Acoss)" userId="dc04b6ab-bca8-43f1-b4eb-bd3285875d1e" providerId="ADAL" clId="{4C219F13-7449-480C-9B1D-E830ED05C4B3}" dt="2021-02-17T08:20:09.017" v="5"/>
        <pc:sldMkLst>
          <pc:docMk/>
          <pc:sldMk cId="1964737467" sldId="6876"/>
        </pc:sldMkLst>
      </pc:sldChg>
      <pc:sldChg chg="modNotes">
        <pc:chgData name="DION Morgane (Acoss)" userId="dc04b6ab-bca8-43f1-b4eb-bd3285875d1e" providerId="ADAL" clId="{4C219F13-7449-480C-9B1D-E830ED05C4B3}" dt="2021-02-17T08:20:09.017" v="5"/>
        <pc:sldMkLst>
          <pc:docMk/>
          <pc:sldMk cId="207628339" sldId="6877"/>
        </pc:sldMkLst>
      </pc:sldChg>
      <pc:sldChg chg="modNotes">
        <pc:chgData name="DION Morgane (Acoss)" userId="dc04b6ab-bca8-43f1-b4eb-bd3285875d1e" providerId="ADAL" clId="{4C219F13-7449-480C-9B1D-E830ED05C4B3}" dt="2021-02-17T08:20:09.017" v="5"/>
        <pc:sldMkLst>
          <pc:docMk/>
          <pc:sldMk cId="2799842260" sldId="6878"/>
        </pc:sldMkLst>
      </pc:sldChg>
      <pc:sldChg chg="modNotes">
        <pc:chgData name="DION Morgane (Acoss)" userId="dc04b6ab-bca8-43f1-b4eb-bd3285875d1e" providerId="ADAL" clId="{4C219F13-7449-480C-9B1D-E830ED05C4B3}" dt="2021-02-17T08:20:09.017" v="5"/>
        <pc:sldMkLst>
          <pc:docMk/>
          <pc:sldMk cId="563229321" sldId="6879"/>
        </pc:sldMkLst>
      </pc:sldChg>
      <pc:sldChg chg="add">
        <pc:chgData name="DION Morgane (Acoss)" userId="dc04b6ab-bca8-43f1-b4eb-bd3285875d1e" providerId="ADAL" clId="{4C219F13-7449-480C-9B1D-E830ED05C4B3}" dt="2021-02-17T14:37:15.008" v="353"/>
        <pc:sldMkLst>
          <pc:docMk/>
          <pc:sldMk cId="2362245367" sldId="6880"/>
        </pc:sldMkLst>
      </pc:sldChg>
      <pc:sldChg chg="add">
        <pc:chgData name="DION Morgane (Acoss)" userId="dc04b6ab-bca8-43f1-b4eb-bd3285875d1e" providerId="ADAL" clId="{4C219F13-7449-480C-9B1D-E830ED05C4B3}" dt="2021-02-17T14:43:29.091" v="359"/>
        <pc:sldMkLst>
          <pc:docMk/>
          <pc:sldMk cId="744418374" sldId="6881"/>
        </pc:sldMkLst>
      </pc:sldChg>
      <pc:sldChg chg="add">
        <pc:chgData name="DION Morgane (Acoss)" userId="dc04b6ab-bca8-43f1-b4eb-bd3285875d1e" providerId="ADAL" clId="{4C219F13-7449-480C-9B1D-E830ED05C4B3}" dt="2021-02-18T06:59:51.828" v="370"/>
        <pc:sldMkLst>
          <pc:docMk/>
          <pc:sldMk cId="2317343659" sldId="6882"/>
        </pc:sldMkLst>
      </pc:sldChg>
      <pc:sldChg chg="delSp modSp add ord">
        <pc:chgData name="DION Morgane (Acoss)" userId="dc04b6ab-bca8-43f1-b4eb-bd3285875d1e" providerId="ADAL" clId="{4C219F13-7449-480C-9B1D-E830ED05C4B3}" dt="2021-02-18T07:03:54.071" v="512"/>
        <pc:sldMkLst>
          <pc:docMk/>
          <pc:sldMk cId="2152296215" sldId="6883"/>
        </pc:sldMkLst>
        <pc:spChg chg="mod">
          <ac:chgData name="DION Morgane (Acoss)" userId="dc04b6ab-bca8-43f1-b4eb-bd3285875d1e" providerId="ADAL" clId="{4C219F13-7449-480C-9B1D-E830ED05C4B3}" dt="2021-02-18T07:01:22.654" v="428" actId="20577"/>
          <ac:spMkLst>
            <pc:docMk/>
            <pc:sldMk cId="2152296215" sldId="6883"/>
            <ac:spMk id="2" creationId="{B583135C-C9D5-46BE-AECB-8F7647A578AF}"/>
          </ac:spMkLst>
        </pc:spChg>
        <pc:spChg chg="del">
          <ac:chgData name="DION Morgane (Acoss)" userId="dc04b6ab-bca8-43f1-b4eb-bd3285875d1e" providerId="ADAL" clId="{4C219F13-7449-480C-9B1D-E830ED05C4B3}" dt="2021-02-18T07:03:54.071" v="512"/>
          <ac:spMkLst>
            <pc:docMk/>
            <pc:sldMk cId="2152296215" sldId="6883"/>
            <ac:spMk id="5" creationId="{3B80A338-AC49-4985-B826-3109C95AA70B}"/>
          </ac:spMkLst>
        </pc:spChg>
      </pc:sldChg>
      <pc:sldChg chg="delSp modSp add">
        <pc:chgData name="DION Morgane (Acoss)" userId="dc04b6ab-bca8-43f1-b4eb-bd3285875d1e" providerId="ADAL" clId="{4C219F13-7449-480C-9B1D-E830ED05C4B3}" dt="2021-02-18T07:02:04.853" v="471"/>
        <pc:sldMkLst>
          <pc:docMk/>
          <pc:sldMk cId="405594764" sldId="6884"/>
        </pc:sldMkLst>
        <pc:spChg chg="mod">
          <ac:chgData name="DION Morgane (Acoss)" userId="dc04b6ab-bca8-43f1-b4eb-bd3285875d1e" providerId="ADAL" clId="{4C219F13-7449-480C-9B1D-E830ED05C4B3}" dt="2021-02-18T07:01:58.359" v="470" actId="1076"/>
          <ac:spMkLst>
            <pc:docMk/>
            <pc:sldMk cId="405594764" sldId="6884"/>
            <ac:spMk id="2" creationId="{B583135C-C9D5-46BE-AECB-8F7647A578AF}"/>
          </ac:spMkLst>
        </pc:spChg>
        <pc:spChg chg="del">
          <ac:chgData name="DION Morgane (Acoss)" userId="dc04b6ab-bca8-43f1-b4eb-bd3285875d1e" providerId="ADAL" clId="{4C219F13-7449-480C-9B1D-E830ED05C4B3}" dt="2021-02-18T07:02:04.853" v="471"/>
          <ac:spMkLst>
            <pc:docMk/>
            <pc:sldMk cId="405594764" sldId="6884"/>
            <ac:spMk id="5" creationId="{3B80A338-AC49-4985-B826-3109C95AA70B}"/>
          </ac:spMkLst>
        </pc:spChg>
      </pc:sldChg>
      <pc:sldChg chg="modSp add">
        <pc:chgData name="DION Morgane (Acoss)" userId="dc04b6ab-bca8-43f1-b4eb-bd3285875d1e" providerId="ADAL" clId="{4C219F13-7449-480C-9B1D-E830ED05C4B3}" dt="2021-02-18T07:02:25.944" v="510" actId="20577"/>
        <pc:sldMkLst>
          <pc:docMk/>
          <pc:sldMk cId="3297672763" sldId="6885"/>
        </pc:sldMkLst>
        <pc:spChg chg="mod">
          <ac:chgData name="DION Morgane (Acoss)" userId="dc04b6ab-bca8-43f1-b4eb-bd3285875d1e" providerId="ADAL" clId="{4C219F13-7449-480C-9B1D-E830ED05C4B3}" dt="2021-02-18T07:02:25.944" v="510" actId="20577"/>
          <ac:spMkLst>
            <pc:docMk/>
            <pc:sldMk cId="3297672763" sldId="6885"/>
            <ac:spMk id="2" creationId="{B583135C-C9D5-46BE-AECB-8F7647A578AF}"/>
          </ac:spMkLst>
        </pc:spChg>
      </pc:sldChg>
      <pc:sldMasterChg chg="delSldLayout">
        <pc:chgData name="DION Morgane (Acoss)" userId="dc04b6ab-bca8-43f1-b4eb-bd3285875d1e" providerId="ADAL" clId="{4C219F13-7449-480C-9B1D-E830ED05C4B3}" dt="2021-02-18T07:00:30.590" v="401" actId="2696"/>
        <pc:sldMasterMkLst>
          <pc:docMk/>
          <pc:sldMasterMk cId="1321499005" sldId="2147483672"/>
        </pc:sldMasterMkLst>
        <pc:sldLayoutChg chg="del">
          <pc:chgData name="DION Morgane (Acoss)" userId="dc04b6ab-bca8-43f1-b4eb-bd3285875d1e" providerId="ADAL" clId="{4C219F13-7449-480C-9B1D-E830ED05C4B3}" dt="2021-02-18T07:00:30.590" v="401" actId="2696"/>
          <pc:sldLayoutMkLst>
            <pc:docMk/>
            <pc:sldMasterMk cId="1321499005" sldId="2147483672"/>
            <pc:sldLayoutMk cId="1995539153" sldId="2147483678"/>
          </pc:sldLayoutMkLst>
        </pc:sldLayoutChg>
      </pc:sldMasterChg>
    </pc:docChg>
  </pc:docChgLst>
  <pc:docChgLst>
    <pc:chgData name="GAUTHIER Adrien (Acoss)" userId="71e6dc2d-ae40-431d-9174-3e7797e9b3f7" providerId="ADAL" clId="{88C01560-9A7D-480A-A6A9-9C9F52998204}"/>
    <pc:docChg chg="undo redo custSel addSld delSld modSld sldOrd">
      <pc:chgData name="GAUTHIER Adrien (Acoss)" userId="71e6dc2d-ae40-431d-9174-3e7797e9b3f7" providerId="ADAL" clId="{88C01560-9A7D-480A-A6A9-9C9F52998204}" dt="2021-02-15T09:25:17.997" v="1116" actId="207"/>
      <pc:docMkLst>
        <pc:docMk/>
      </pc:docMkLst>
      <pc:sldChg chg="addSp delSp modSp">
        <pc:chgData name="GAUTHIER Adrien (Acoss)" userId="71e6dc2d-ae40-431d-9174-3e7797e9b3f7" providerId="ADAL" clId="{88C01560-9A7D-480A-A6A9-9C9F52998204}" dt="2021-02-15T08:46:58.365" v="486"/>
        <pc:sldMkLst>
          <pc:docMk/>
          <pc:sldMk cId="0" sldId="256"/>
        </pc:sldMkLst>
        <pc:spChg chg="mod">
          <ac:chgData name="GAUTHIER Adrien (Acoss)" userId="71e6dc2d-ae40-431d-9174-3e7797e9b3f7" providerId="ADAL" clId="{88C01560-9A7D-480A-A6A9-9C9F52998204}" dt="2021-02-15T08:12:36.768" v="264" actId="113"/>
          <ac:spMkLst>
            <pc:docMk/>
            <pc:sldMk cId="0" sldId="256"/>
            <ac:spMk id="6" creationId="{614B2EE5-FF72-4459-BE95-0C8E65810725}"/>
          </ac:spMkLst>
        </pc:spChg>
        <pc:spChg chg="mod">
          <ac:chgData name="GAUTHIER Adrien (Acoss)" userId="71e6dc2d-ae40-431d-9174-3e7797e9b3f7" providerId="ADAL" clId="{88C01560-9A7D-480A-A6A9-9C9F52998204}" dt="2021-02-15T08:12:33.236" v="263" actId="1076"/>
          <ac:spMkLst>
            <pc:docMk/>
            <pc:sldMk cId="0" sldId="256"/>
            <ac:spMk id="7" creationId="{688D8973-C769-4CB7-9404-7821745FB947}"/>
          </ac:spMkLst>
        </pc:spChg>
        <pc:spChg chg="add del">
          <ac:chgData name="GAUTHIER Adrien (Acoss)" userId="71e6dc2d-ae40-431d-9174-3e7797e9b3f7" providerId="ADAL" clId="{88C01560-9A7D-480A-A6A9-9C9F52998204}" dt="2021-02-15T08:46:58.365" v="486"/>
          <ac:spMkLst>
            <pc:docMk/>
            <pc:sldMk cId="0" sldId="256"/>
            <ac:spMk id="8" creationId="{966E9921-BB74-4FD1-AA1A-34AFFABD63C1}"/>
          </ac:spMkLst>
        </pc:spChg>
        <pc:spChg chg="mod">
          <ac:chgData name="GAUTHIER Adrien (Acoss)" userId="71e6dc2d-ae40-431d-9174-3e7797e9b3f7" providerId="ADAL" clId="{88C01560-9A7D-480A-A6A9-9C9F52998204}" dt="2021-02-15T08:12:44.688" v="266" actId="20577"/>
          <ac:spMkLst>
            <pc:docMk/>
            <pc:sldMk cId="0" sldId="256"/>
            <ac:spMk id="315" creationId="{00000000-0000-0000-0000-000000000000}"/>
          </ac:spMkLst>
        </pc:spChg>
      </pc:sldChg>
      <pc:sldChg chg="add del setBg">
        <pc:chgData name="GAUTHIER Adrien (Acoss)" userId="71e6dc2d-ae40-431d-9174-3e7797e9b3f7" providerId="ADAL" clId="{88C01560-9A7D-480A-A6A9-9C9F52998204}" dt="2021-02-15T09:24:46.680" v="1110"/>
        <pc:sldMkLst>
          <pc:docMk/>
          <pc:sldMk cId="851231148" sldId="258"/>
        </pc:sldMkLst>
      </pc:sldChg>
      <pc:sldChg chg="modSp del">
        <pc:chgData name="GAUTHIER Adrien (Acoss)" userId="71e6dc2d-ae40-431d-9174-3e7797e9b3f7" providerId="ADAL" clId="{88C01560-9A7D-480A-A6A9-9C9F52998204}" dt="2021-02-15T09:24:31.127" v="1104" actId="2696"/>
        <pc:sldMkLst>
          <pc:docMk/>
          <pc:sldMk cId="1094367064" sldId="258"/>
        </pc:sldMkLst>
        <pc:spChg chg="mod">
          <ac:chgData name="GAUTHIER Adrien (Acoss)" userId="71e6dc2d-ae40-431d-9174-3e7797e9b3f7" providerId="ADAL" clId="{88C01560-9A7D-480A-A6A9-9C9F52998204}" dt="2021-02-15T08:53:17.575" v="560" actId="1076"/>
          <ac:spMkLst>
            <pc:docMk/>
            <pc:sldMk cId="1094367064" sldId="258"/>
            <ac:spMk id="14" creationId="{E8A231C3-0AF7-124D-AA7B-5332117D5DB9}"/>
          </ac:spMkLst>
        </pc:spChg>
        <pc:spChg chg="mod">
          <ac:chgData name="GAUTHIER Adrien (Acoss)" userId="71e6dc2d-ae40-431d-9174-3e7797e9b3f7" providerId="ADAL" clId="{88C01560-9A7D-480A-A6A9-9C9F52998204}" dt="2021-02-15T09:14:08.104" v="943" actId="1076"/>
          <ac:spMkLst>
            <pc:docMk/>
            <pc:sldMk cId="1094367064" sldId="258"/>
            <ac:spMk id="16" creationId="{30567CE7-5657-8C44-A7E3-2FAF9EC23B5F}"/>
          </ac:spMkLst>
        </pc:spChg>
      </pc:sldChg>
      <pc:sldChg chg="add del setBg">
        <pc:chgData name="GAUTHIER Adrien (Acoss)" userId="71e6dc2d-ae40-431d-9174-3e7797e9b3f7" providerId="ADAL" clId="{88C01560-9A7D-480A-A6A9-9C9F52998204}" dt="2021-02-15T09:24:52.996" v="1114"/>
        <pc:sldMkLst>
          <pc:docMk/>
          <pc:sldMk cId="1166019360" sldId="258"/>
        </pc:sldMkLst>
      </pc:sldChg>
      <pc:sldChg chg="modSp modNotesTx">
        <pc:chgData name="GAUTHIER Adrien (Acoss)" userId="71e6dc2d-ae40-431d-9174-3e7797e9b3f7" providerId="ADAL" clId="{88C01560-9A7D-480A-A6A9-9C9F52998204}" dt="2021-02-15T08:58:48.656" v="628" actId="20577"/>
        <pc:sldMkLst>
          <pc:docMk/>
          <pc:sldMk cId="0" sldId="259"/>
        </pc:sldMkLst>
        <pc:spChg chg="mod">
          <ac:chgData name="GAUTHIER Adrien (Acoss)" userId="71e6dc2d-ae40-431d-9174-3e7797e9b3f7" providerId="ADAL" clId="{88C01560-9A7D-480A-A6A9-9C9F52998204}" dt="2021-02-15T08:58:15.799" v="621" actId="790"/>
          <ac:spMkLst>
            <pc:docMk/>
            <pc:sldMk cId="0" sldId="259"/>
            <ac:spMk id="6" creationId="{9E4F6B25-CCB0-4042-B2FD-192F45CB20AA}"/>
          </ac:spMkLst>
        </pc:spChg>
        <pc:spChg chg="mod">
          <ac:chgData name="GAUTHIER Adrien (Acoss)" userId="71e6dc2d-ae40-431d-9174-3e7797e9b3f7" providerId="ADAL" clId="{88C01560-9A7D-480A-A6A9-9C9F52998204}" dt="2021-02-15T08:58:41.367" v="626" actId="20577"/>
          <ac:spMkLst>
            <pc:docMk/>
            <pc:sldMk cId="0" sldId="259"/>
            <ac:spMk id="7" creationId="{B7CA48AB-5839-394E-A578-8E2DEF8A49E5}"/>
          </ac:spMkLst>
        </pc:spChg>
      </pc:sldChg>
      <pc:sldChg chg="add del">
        <pc:chgData name="GAUTHIER Adrien (Acoss)" userId="71e6dc2d-ae40-431d-9174-3e7797e9b3f7" providerId="ADAL" clId="{88C01560-9A7D-480A-A6A9-9C9F52998204}" dt="2021-02-15T09:24:52.996" v="1114"/>
        <pc:sldMkLst>
          <pc:docMk/>
          <pc:sldMk cId="2207217433" sldId="262"/>
        </pc:sldMkLst>
      </pc:sldChg>
      <pc:sldChg chg="add del">
        <pc:chgData name="GAUTHIER Adrien (Acoss)" userId="71e6dc2d-ae40-431d-9174-3e7797e9b3f7" providerId="ADAL" clId="{88C01560-9A7D-480A-A6A9-9C9F52998204}" dt="2021-02-15T09:24:46.680" v="1110"/>
        <pc:sldMkLst>
          <pc:docMk/>
          <pc:sldMk cId="3469721406" sldId="262"/>
        </pc:sldMkLst>
      </pc:sldChg>
      <pc:sldChg chg="add">
        <pc:chgData name="GAUTHIER Adrien (Acoss)" userId="71e6dc2d-ae40-431d-9174-3e7797e9b3f7" providerId="ADAL" clId="{88C01560-9A7D-480A-A6A9-9C9F52998204}" dt="2021-02-15T09:24:53.025" v="1115"/>
        <pc:sldMkLst>
          <pc:docMk/>
          <pc:sldMk cId="3862508276" sldId="262"/>
        </pc:sldMkLst>
        <pc:spChg chg="mod">
          <ac:chgData name="GAUTHIER Adrien (Acoss)" userId="71e6dc2d-ae40-431d-9174-3e7797e9b3f7" providerId="ADAL" clId="{88C01560-9A7D-480A-A6A9-9C9F52998204}" dt="2021-02-15T08:49:21.583" v="534" actId="207"/>
          <ac:spMkLst>
            <pc:docMk/>
            <pc:sldMk cId="3862508276" sldId="262"/>
            <ac:spMk id="2" creationId="{55556DED-7801-4A7C-A172-638DD8DC45F9}"/>
          </ac:spMkLst>
        </pc:spChg>
        <pc:spChg chg="add del mod">
          <ac:chgData name="GAUTHIER Adrien (Acoss)" userId="71e6dc2d-ae40-431d-9174-3e7797e9b3f7" providerId="ADAL" clId="{88C01560-9A7D-480A-A6A9-9C9F52998204}" dt="2021-02-15T09:09:52.718" v="880"/>
          <ac:spMkLst>
            <pc:docMk/>
            <pc:sldMk cId="3862508276" sldId="262"/>
            <ac:spMk id="3" creationId="{F70A6783-5BFF-4998-8E17-3FFFD7F08B6F}"/>
          </ac:spMkLst>
        </pc:spChg>
        <pc:spChg chg="add del mod">
          <ac:chgData name="GAUTHIER Adrien (Acoss)" userId="71e6dc2d-ae40-431d-9174-3e7797e9b3f7" providerId="ADAL" clId="{88C01560-9A7D-480A-A6A9-9C9F52998204}" dt="2021-02-15T09:09:52.718" v="880"/>
          <ac:spMkLst>
            <pc:docMk/>
            <pc:sldMk cId="3862508276" sldId="262"/>
            <ac:spMk id="4" creationId="{587C70D2-D3F6-44F8-B1D9-917D01CCE867}"/>
          </ac:spMkLst>
        </pc:spChg>
        <pc:spChg chg="add del mod">
          <ac:chgData name="GAUTHIER Adrien (Acoss)" userId="71e6dc2d-ae40-431d-9174-3e7797e9b3f7" providerId="ADAL" clId="{88C01560-9A7D-480A-A6A9-9C9F52998204}" dt="2021-02-15T09:13:15.636" v="940" actId="403"/>
          <ac:spMkLst>
            <pc:docMk/>
            <pc:sldMk cId="3862508276" sldId="262"/>
            <ac:spMk id="341" creationId="{00000000-0000-0000-0000-000000000000}"/>
          </ac:spMkLst>
        </pc:spChg>
      </pc:sldChg>
      <pc:sldChg chg="modSp del">
        <pc:chgData name="GAUTHIER Adrien (Acoss)" userId="71e6dc2d-ae40-431d-9174-3e7797e9b3f7" providerId="ADAL" clId="{88C01560-9A7D-480A-A6A9-9C9F52998204}" dt="2021-02-15T09:05:03.504" v="694" actId="2696"/>
        <pc:sldMkLst>
          <pc:docMk/>
          <pc:sldMk cId="2822049930" sldId="263"/>
        </pc:sldMkLst>
        <pc:spChg chg="mod">
          <ac:chgData name="GAUTHIER Adrien (Acoss)" userId="71e6dc2d-ae40-431d-9174-3e7797e9b3f7" providerId="ADAL" clId="{88C01560-9A7D-480A-A6A9-9C9F52998204}" dt="2021-02-15T08:52:29.165" v="557"/>
          <ac:spMkLst>
            <pc:docMk/>
            <pc:sldMk cId="2822049930" sldId="263"/>
            <ac:spMk id="2" creationId="{8B557B77-E37D-564C-8595-D60DEC855276}"/>
          </ac:spMkLst>
        </pc:spChg>
      </pc:sldChg>
      <pc:sldChg chg="del">
        <pc:chgData name="GAUTHIER Adrien (Acoss)" userId="71e6dc2d-ae40-431d-9174-3e7797e9b3f7" providerId="ADAL" clId="{88C01560-9A7D-480A-A6A9-9C9F52998204}" dt="2021-02-15T07:58:24.209" v="17" actId="2696"/>
        <pc:sldMkLst>
          <pc:docMk/>
          <pc:sldMk cId="0" sldId="277"/>
        </pc:sldMkLst>
      </pc:sldChg>
      <pc:sldChg chg="modSp">
        <pc:chgData name="GAUTHIER Adrien (Acoss)" userId="71e6dc2d-ae40-431d-9174-3e7797e9b3f7" providerId="ADAL" clId="{88C01560-9A7D-480A-A6A9-9C9F52998204}" dt="2021-02-15T08:48:35.432" v="528" actId="12"/>
        <pc:sldMkLst>
          <pc:docMk/>
          <pc:sldMk cId="3731807701" sldId="279"/>
        </pc:sldMkLst>
        <pc:spChg chg="mod">
          <ac:chgData name="GAUTHIER Adrien (Acoss)" userId="71e6dc2d-ae40-431d-9174-3e7797e9b3f7" providerId="ADAL" clId="{88C01560-9A7D-480A-A6A9-9C9F52998204}" dt="2021-02-15T08:48:35.432" v="528" actId="12"/>
          <ac:spMkLst>
            <pc:docMk/>
            <pc:sldMk cId="3731807701" sldId="279"/>
            <ac:spMk id="12" creationId="{8FA24912-82C4-FE46-A23E-015A65E42879}"/>
          </ac:spMkLst>
        </pc:spChg>
        <pc:spChg chg="mod">
          <ac:chgData name="GAUTHIER Adrien (Acoss)" userId="71e6dc2d-ae40-431d-9174-3e7797e9b3f7" providerId="ADAL" clId="{88C01560-9A7D-480A-A6A9-9C9F52998204}" dt="2021-02-15T08:47:16.863" v="500" actId="403"/>
          <ac:spMkLst>
            <pc:docMk/>
            <pc:sldMk cId="3731807701" sldId="279"/>
            <ac:spMk id="23" creationId="{206F4B5A-6881-9D47-8FC3-7CB0555F848F}"/>
          </ac:spMkLst>
        </pc:spChg>
      </pc:sldChg>
      <pc:sldChg chg="add">
        <pc:chgData name="GAUTHIER Adrien (Acoss)" userId="71e6dc2d-ae40-431d-9174-3e7797e9b3f7" providerId="ADAL" clId="{88C01560-9A7D-480A-A6A9-9C9F52998204}" dt="2021-02-15T09:24:53.025" v="1115"/>
        <pc:sldMkLst>
          <pc:docMk/>
          <pc:sldMk cId="1008869481" sldId="280"/>
        </pc:sldMkLst>
      </pc:sldChg>
      <pc:sldChg chg="add del">
        <pc:chgData name="GAUTHIER Adrien (Acoss)" userId="71e6dc2d-ae40-431d-9174-3e7797e9b3f7" providerId="ADAL" clId="{88C01560-9A7D-480A-A6A9-9C9F52998204}" dt="2021-02-15T09:24:52.996" v="1114"/>
        <pc:sldMkLst>
          <pc:docMk/>
          <pc:sldMk cId="2333334167" sldId="280"/>
        </pc:sldMkLst>
      </pc:sldChg>
      <pc:sldChg chg="modSp del">
        <pc:chgData name="GAUTHIER Adrien (Acoss)" userId="71e6dc2d-ae40-431d-9174-3e7797e9b3f7" providerId="ADAL" clId="{88C01560-9A7D-480A-A6A9-9C9F52998204}" dt="2021-02-15T09:24:31.116" v="1102" actId="2696"/>
        <pc:sldMkLst>
          <pc:docMk/>
          <pc:sldMk cId="2425673775" sldId="280"/>
        </pc:sldMkLst>
        <pc:spChg chg="mod">
          <ac:chgData name="GAUTHIER Adrien (Acoss)" userId="71e6dc2d-ae40-431d-9174-3e7797e9b3f7" providerId="ADAL" clId="{88C01560-9A7D-480A-A6A9-9C9F52998204}" dt="2021-02-15T08:55:59.436" v="611" actId="207"/>
          <ac:spMkLst>
            <pc:docMk/>
            <pc:sldMk cId="2425673775" sldId="280"/>
            <ac:spMk id="2" creationId="{55556DED-7801-4A7C-A172-638DD8DC45F9}"/>
          </ac:spMkLst>
        </pc:spChg>
        <pc:spChg chg="mod">
          <ac:chgData name="GAUTHIER Adrien (Acoss)" userId="71e6dc2d-ae40-431d-9174-3e7797e9b3f7" providerId="ADAL" clId="{88C01560-9A7D-480A-A6A9-9C9F52998204}" dt="2021-02-15T09:11:28.227" v="914" actId="1037"/>
          <ac:spMkLst>
            <pc:docMk/>
            <pc:sldMk cId="2425673775" sldId="280"/>
            <ac:spMk id="341" creationId="{00000000-0000-0000-0000-000000000000}"/>
          </ac:spMkLst>
        </pc:spChg>
      </pc:sldChg>
      <pc:sldChg chg="add del">
        <pc:chgData name="GAUTHIER Adrien (Acoss)" userId="71e6dc2d-ae40-431d-9174-3e7797e9b3f7" providerId="ADAL" clId="{88C01560-9A7D-480A-A6A9-9C9F52998204}" dt="2021-02-15T09:24:46.680" v="1110"/>
        <pc:sldMkLst>
          <pc:docMk/>
          <pc:sldMk cId="3021413716" sldId="280"/>
        </pc:sldMkLst>
      </pc:sldChg>
      <pc:sldChg chg="add del">
        <pc:chgData name="GAUTHIER Adrien (Acoss)" userId="71e6dc2d-ae40-431d-9174-3e7797e9b3f7" providerId="ADAL" clId="{88C01560-9A7D-480A-A6A9-9C9F52998204}" dt="2021-02-15T09:24:46.680" v="1110"/>
        <pc:sldMkLst>
          <pc:docMk/>
          <pc:sldMk cId="719390969" sldId="281"/>
        </pc:sldMkLst>
      </pc:sldChg>
      <pc:sldChg chg="add del">
        <pc:chgData name="GAUTHIER Adrien (Acoss)" userId="71e6dc2d-ae40-431d-9174-3e7797e9b3f7" providerId="ADAL" clId="{88C01560-9A7D-480A-A6A9-9C9F52998204}" dt="2021-02-15T09:24:52.996" v="1114"/>
        <pc:sldMkLst>
          <pc:docMk/>
          <pc:sldMk cId="1797611641" sldId="281"/>
        </pc:sldMkLst>
      </pc:sldChg>
      <pc:sldChg chg="modSp del">
        <pc:chgData name="GAUTHIER Adrien (Acoss)" userId="71e6dc2d-ae40-431d-9174-3e7797e9b3f7" providerId="ADAL" clId="{88C01560-9A7D-480A-A6A9-9C9F52998204}" dt="2021-02-15T09:24:31.106" v="1100" actId="2696"/>
        <pc:sldMkLst>
          <pc:docMk/>
          <pc:sldMk cId="2445773703" sldId="281"/>
        </pc:sldMkLst>
        <pc:spChg chg="mod">
          <ac:chgData name="GAUTHIER Adrien (Acoss)" userId="71e6dc2d-ae40-431d-9174-3e7797e9b3f7" providerId="ADAL" clId="{88C01560-9A7D-480A-A6A9-9C9F52998204}" dt="2021-02-15T08:55:31.092" v="609" actId="1076"/>
          <ac:spMkLst>
            <pc:docMk/>
            <pc:sldMk cId="2445773703" sldId="281"/>
            <ac:spMk id="341" creationId="{00000000-0000-0000-0000-000000000000}"/>
          </ac:spMkLst>
        </pc:spChg>
      </pc:sldChg>
      <pc:sldChg chg="add">
        <pc:chgData name="GAUTHIER Adrien (Acoss)" userId="71e6dc2d-ae40-431d-9174-3e7797e9b3f7" providerId="ADAL" clId="{88C01560-9A7D-480A-A6A9-9C9F52998204}" dt="2021-02-15T09:24:53.025" v="1115"/>
        <pc:sldMkLst>
          <pc:docMk/>
          <pc:sldMk cId="3608151165" sldId="281"/>
        </pc:sldMkLst>
      </pc:sldChg>
      <pc:sldChg chg="modSp">
        <pc:chgData name="GAUTHIER Adrien (Acoss)" userId="71e6dc2d-ae40-431d-9174-3e7797e9b3f7" providerId="ADAL" clId="{88C01560-9A7D-480A-A6A9-9C9F52998204}" dt="2021-02-15T09:18:47.180" v="1002" actId="207"/>
        <pc:sldMkLst>
          <pc:docMk/>
          <pc:sldMk cId="788268466" sldId="284"/>
        </pc:sldMkLst>
        <pc:spChg chg="mod">
          <ac:chgData name="GAUTHIER Adrien (Acoss)" userId="71e6dc2d-ae40-431d-9174-3e7797e9b3f7" providerId="ADAL" clId="{88C01560-9A7D-480A-A6A9-9C9F52998204}" dt="2021-02-15T09:18:47.180" v="1002" actId="207"/>
          <ac:spMkLst>
            <pc:docMk/>
            <pc:sldMk cId="788268466" sldId="284"/>
            <ac:spMk id="7" creationId="{B7CA48AB-5839-394E-A578-8E2DEF8A49E5}"/>
          </ac:spMkLst>
        </pc:spChg>
        <pc:spChg chg="mod">
          <ac:chgData name="GAUTHIER Adrien (Acoss)" userId="71e6dc2d-ae40-431d-9174-3e7797e9b3f7" providerId="ADAL" clId="{88C01560-9A7D-480A-A6A9-9C9F52998204}" dt="2021-02-15T09:02:08.487" v="665" actId="115"/>
          <ac:spMkLst>
            <pc:docMk/>
            <pc:sldMk cId="788268466" sldId="284"/>
            <ac:spMk id="8" creationId="{26819B4F-84EA-4CCC-820C-685D346C2629}"/>
          </ac:spMkLst>
        </pc:spChg>
        <pc:spChg chg="mod">
          <ac:chgData name="GAUTHIER Adrien (Acoss)" userId="71e6dc2d-ae40-431d-9174-3e7797e9b3f7" providerId="ADAL" clId="{88C01560-9A7D-480A-A6A9-9C9F52998204}" dt="2021-02-15T09:02:13.334" v="666" actId="207"/>
          <ac:spMkLst>
            <pc:docMk/>
            <pc:sldMk cId="788268466" sldId="284"/>
            <ac:spMk id="9" creationId="{D198AF43-A712-4D3C-ADBC-99FAF0975A95}"/>
          </ac:spMkLst>
        </pc:spChg>
      </pc:sldChg>
      <pc:sldChg chg="modSp">
        <pc:chgData name="GAUTHIER Adrien (Acoss)" userId="71e6dc2d-ae40-431d-9174-3e7797e9b3f7" providerId="ADAL" clId="{88C01560-9A7D-480A-A6A9-9C9F52998204}" dt="2021-02-15T09:19:52.515" v="1030" actId="14100"/>
        <pc:sldMkLst>
          <pc:docMk/>
          <pc:sldMk cId="2568773677" sldId="285"/>
        </pc:sldMkLst>
        <pc:spChg chg="mod">
          <ac:chgData name="GAUTHIER Adrien (Acoss)" userId="71e6dc2d-ae40-431d-9174-3e7797e9b3f7" providerId="ADAL" clId="{88C01560-9A7D-480A-A6A9-9C9F52998204}" dt="2021-02-15T09:19:48.114" v="1028" actId="1076"/>
          <ac:spMkLst>
            <pc:docMk/>
            <pc:sldMk cId="2568773677" sldId="285"/>
            <ac:spMk id="6" creationId="{9E4F6B25-CCB0-4042-B2FD-192F45CB20AA}"/>
          </ac:spMkLst>
        </pc:spChg>
        <pc:spChg chg="mod">
          <ac:chgData name="GAUTHIER Adrien (Acoss)" userId="71e6dc2d-ae40-431d-9174-3e7797e9b3f7" providerId="ADAL" clId="{88C01560-9A7D-480A-A6A9-9C9F52998204}" dt="2021-02-15T09:19:52.515" v="1030" actId="14100"/>
          <ac:spMkLst>
            <pc:docMk/>
            <pc:sldMk cId="2568773677" sldId="285"/>
            <ac:spMk id="7" creationId="{B7CA48AB-5839-394E-A578-8E2DEF8A49E5}"/>
          </ac:spMkLst>
        </pc:spChg>
      </pc:sldChg>
      <pc:sldChg chg="modSp">
        <pc:chgData name="GAUTHIER Adrien (Acoss)" userId="71e6dc2d-ae40-431d-9174-3e7797e9b3f7" providerId="ADAL" clId="{88C01560-9A7D-480A-A6A9-9C9F52998204}" dt="2021-02-15T08:57:50.298" v="620" actId="27636"/>
        <pc:sldMkLst>
          <pc:docMk/>
          <pc:sldMk cId="3727269115" sldId="286"/>
        </pc:sldMkLst>
        <pc:spChg chg="mod">
          <ac:chgData name="GAUTHIER Adrien (Acoss)" userId="71e6dc2d-ae40-431d-9174-3e7797e9b3f7" providerId="ADAL" clId="{88C01560-9A7D-480A-A6A9-9C9F52998204}" dt="2021-02-15T08:46:38.094" v="485" actId="790"/>
          <ac:spMkLst>
            <pc:docMk/>
            <pc:sldMk cId="3727269115" sldId="286"/>
            <ac:spMk id="6" creationId="{9E4F6B25-CCB0-4042-B2FD-192F45CB20AA}"/>
          </ac:spMkLst>
        </pc:spChg>
        <pc:spChg chg="mod">
          <ac:chgData name="GAUTHIER Adrien (Acoss)" userId="71e6dc2d-ae40-431d-9174-3e7797e9b3f7" providerId="ADAL" clId="{88C01560-9A7D-480A-A6A9-9C9F52998204}" dt="2021-02-15T08:57:50.298" v="620" actId="27636"/>
          <ac:spMkLst>
            <pc:docMk/>
            <pc:sldMk cId="3727269115" sldId="286"/>
            <ac:spMk id="7" creationId="{B7CA48AB-5839-394E-A578-8E2DEF8A49E5}"/>
          </ac:spMkLst>
        </pc:spChg>
      </pc:sldChg>
      <pc:sldChg chg="modSp">
        <pc:chgData name="GAUTHIER Adrien (Acoss)" userId="71e6dc2d-ae40-431d-9174-3e7797e9b3f7" providerId="ADAL" clId="{88C01560-9A7D-480A-A6A9-9C9F52998204}" dt="2021-02-15T09:15:39.201" v="961" actId="120"/>
        <pc:sldMkLst>
          <pc:docMk/>
          <pc:sldMk cId="758841408" sldId="290"/>
        </pc:sldMkLst>
        <pc:spChg chg="mod">
          <ac:chgData name="GAUTHIER Adrien (Acoss)" userId="71e6dc2d-ae40-431d-9174-3e7797e9b3f7" providerId="ADAL" clId="{88C01560-9A7D-480A-A6A9-9C9F52998204}" dt="2021-02-15T09:15:10.282" v="953" actId="207"/>
          <ac:spMkLst>
            <pc:docMk/>
            <pc:sldMk cId="758841408" sldId="290"/>
            <ac:spMk id="6" creationId="{B8384DD0-3087-4A60-AF7C-028790C76015}"/>
          </ac:spMkLst>
        </pc:spChg>
        <pc:spChg chg="mod">
          <ac:chgData name="GAUTHIER Adrien (Acoss)" userId="71e6dc2d-ae40-431d-9174-3e7797e9b3f7" providerId="ADAL" clId="{88C01560-9A7D-480A-A6A9-9C9F52998204}" dt="2021-02-15T09:14:28.784" v="948" actId="1076"/>
          <ac:spMkLst>
            <pc:docMk/>
            <pc:sldMk cId="758841408" sldId="290"/>
            <ac:spMk id="340" creationId="{00000000-0000-0000-0000-000000000000}"/>
          </ac:spMkLst>
        </pc:spChg>
        <pc:spChg chg="mod">
          <ac:chgData name="GAUTHIER Adrien (Acoss)" userId="71e6dc2d-ae40-431d-9174-3e7797e9b3f7" providerId="ADAL" clId="{88C01560-9A7D-480A-A6A9-9C9F52998204}" dt="2021-02-15T09:15:39.201" v="961" actId="120"/>
          <ac:spMkLst>
            <pc:docMk/>
            <pc:sldMk cId="758841408" sldId="290"/>
            <ac:spMk id="341" creationId="{00000000-0000-0000-0000-000000000000}"/>
          </ac:spMkLst>
        </pc:spChg>
      </pc:sldChg>
      <pc:sldChg chg="modSp">
        <pc:chgData name="GAUTHIER Adrien (Acoss)" userId="71e6dc2d-ae40-431d-9174-3e7797e9b3f7" providerId="ADAL" clId="{88C01560-9A7D-480A-A6A9-9C9F52998204}" dt="2021-02-15T09:04:04.188" v="693" actId="20577"/>
        <pc:sldMkLst>
          <pc:docMk/>
          <pc:sldMk cId="105295693" sldId="291"/>
        </pc:sldMkLst>
        <pc:spChg chg="mod">
          <ac:chgData name="GAUTHIER Adrien (Acoss)" userId="71e6dc2d-ae40-431d-9174-3e7797e9b3f7" providerId="ADAL" clId="{88C01560-9A7D-480A-A6A9-9C9F52998204}" dt="2021-02-15T09:03:08.747" v="679" actId="207"/>
          <ac:spMkLst>
            <pc:docMk/>
            <pc:sldMk cId="105295693" sldId="291"/>
            <ac:spMk id="2" creationId="{55556DED-7801-4A7C-A172-638DD8DC45F9}"/>
          </ac:spMkLst>
        </pc:spChg>
        <pc:spChg chg="mod">
          <ac:chgData name="GAUTHIER Adrien (Acoss)" userId="71e6dc2d-ae40-431d-9174-3e7797e9b3f7" providerId="ADAL" clId="{88C01560-9A7D-480A-A6A9-9C9F52998204}" dt="2021-02-15T09:04:04.188" v="693" actId="20577"/>
          <ac:spMkLst>
            <pc:docMk/>
            <pc:sldMk cId="105295693" sldId="291"/>
            <ac:spMk id="341" creationId="{00000000-0000-0000-0000-000000000000}"/>
          </ac:spMkLst>
        </pc:spChg>
      </pc:sldChg>
      <pc:sldChg chg="modSp">
        <pc:chgData name="GAUTHIER Adrien (Acoss)" userId="71e6dc2d-ae40-431d-9174-3e7797e9b3f7" providerId="ADAL" clId="{88C01560-9A7D-480A-A6A9-9C9F52998204}" dt="2021-02-15T09:16:37.089" v="979" actId="207"/>
        <pc:sldMkLst>
          <pc:docMk/>
          <pc:sldMk cId="3451269646" sldId="293"/>
        </pc:sldMkLst>
        <pc:spChg chg="mod">
          <ac:chgData name="GAUTHIER Adrien (Acoss)" userId="71e6dc2d-ae40-431d-9174-3e7797e9b3f7" providerId="ADAL" clId="{88C01560-9A7D-480A-A6A9-9C9F52998204}" dt="2021-02-15T09:16:37.089" v="979" actId="207"/>
          <ac:spMkLst>
            <pc:docMk/>
            <pc:sldMk cId="3451269646" sldId="293"/>
            <ac:spMk id="2" creationId="{55556DED-7801-4A7C-A172-638DD8DC45F9}"/>
          </ac:spMkLst>
        </pc:spChg>
        <pc:spChg chg="mod">
          <ac:chgData name="GAUTHIER Adrien (Acoss)" userId="71e6dc2d-ae40-431d-9174-3e7797e9b3f7" providerId="ADAL" clId="{88C01560-9A7D-480A-A6A9-9C9F52998204}" dt="2021-02-15T09:16:26.090" v="977" actId="120"/>
          <ac:spMkLst>
            <pc:docMk/>
            <pc:sldMk cId="3451269646" sldId="293"/>
            <ac:spMk id="341" creationId="{00000000-0000-0000-0000-000000000000}"/>
          </ac:spMkLst>
        </pc:spChg>
      </pc:sldChg>
      <pc:sldChg chg="modSp">
        <pc:chgData name="GAUTHIER Adrien (Acoss)" userId="71e6dc2d-ae40-431d-9174-3e7797e9b3f7" providerId="ADAL" clId="{88C01560-9A7D-480A-A6A9-9C9F52998204}" dt="2021-02-15T09:18:41.749" v="1001" actId="1036"/>
        <pc:sldMkLst>
          <pc:docMk/>
          <pc:sldMk cId="3640262258" sldId="294"/>
        </pc:sldMkLst>
        <pc:spChg chg="mod">
          <ac:chgData name="GAUTHIER Adrien (Acoss)" userId="71e6dc2d-ae40-431d-9174-3e7797e9b3f7" providerId="ADAL" clId="{88C01560-9A7D-480A-A6A9-9C9F52998204}" dt="2021-02-15T09:18:41.749" v="1001" actId="1036"/>
          <ac:spMkLst>
            <pc:docMk/>
            <pc:sldMk cId="3640262258" sldId="294"/>
            <ac:spMk id="2" creationId="{55556DED-7801-4A7C-A172-638DD8DC45F9}"/>
          </ac:spMkLst>
        </pc:spChg>
        <pc:spChg chg="mod">
          <ac:chgData name="GAUTHIER Adrien (Acoss)" userId="71e6dc2d-ae40-431d-9174-3e7797e9b3f7" providerId="ADAL" clId="{88C01560-9A7D-480A-A6A9-9C9F52998204}" dt="2021-02-15T09:18:03.808" v="996" actId="20577"/>
          <ac:spMkLst>
            <pc:docMk/>
            <pc:sldMk cId="3640262258" sldId="294"/>
            <ac:spMk id="341" creationId="{00000000-0000-0000-0000-000000000000}"/>
          </ac:spMkLst>
        </pc:spChg>
      </pc:sldChg>
      <pc:sldChg chg="modSp">
        <pc:chgData name="GAUTHIER Adrien (Acoss)" userId="71e6dc2d-ae40-431d-9174-3e7797e9b3f7" providerId="ADAL" clId="{88C01560-9A7D-480A-A6A9-9C9F52998204}" dt="2021-02-15T08:43:43.441" v="458" actId="20577"/>
        <pc:sldMkLst>
          <pc:docMk/>
          <pc:sldMk cId="693692120" sldId="296"/>
        </pc:sldMkLst>
        <pc:spChg chg="mod">
          <ac:chgData name="GAUTHIER Adrien (Acoss)" userId="71e6dc2d-ae40-431d-9174-3e7797e9b3f7" providerId="ADAL" clId="{88C01560-9A7D-480A-A6A9-9C9F52998204}" dt="2021-02-15T08:43:27.834" v="452" actId="207"/>
          <ac:spMkLst>
            <pc:docMk/>
            <pc:sldMk cId="693692120" sldId="296"/>
            <ac:spMk id="6" creationId="{9E4F6B25-CCB0-4042-B2FD-192F45CB20AA}"/>
          </ac:spMkLst>
        </pc:spChg>
        <pc:spChg chg="mod">
          <ac:chgData name="GAUTHIER Adrien (Acoss)" userId="71e6dc2d-ae40-431d-9174-3e7797e9b3f7" providerId="ADAL" clId="{88C01560-9A7D-480A-A6A9-9C9F52998204}" dt="2021-02-15T08:43:43.441" v="458" actId="20577"/>
          <ac:spMkLst>
            <pc:docMk/>
            <pc:sldMk cId="693692120" sldId="296"/>
            <ac:spMk id="7" creationId="{B7CA48AB-5839-394E-A578-8E2DEF8A49E5}"/>
          </ac:spMkLst>
        </pc:spChg>
      </pc:sldChg>
      <pc:sldChg chg="modSp">
        <pc:chgData name="GAUTHIER Adrien (Acoss)" userId="71e6dc2d-ae40-431d-9174-3e7797e9b3f7" providerId="ADAL" clId="{88C01560-9A7D-480A-A6A9-9C9F52998204}" dt="2021-02-15T08:37:00.320" v="343" actId="207"/>
        <pc:sldMkLst>
          <pc:docMk/>
          <pc:sldMk cId="2122341520" sldId="298"/>
        </pc:sldMkLst>
        <pc:spChg chg="mod">
          <ac:chgData name="GAUTHIER Adrien (Acoss)" userId="71e6dc2d-ae40-431d-9174-3e7797e9b3f7" providerId="ADAL" clId="{88C01560-9A7D-480A-A6A9-9C9F52998204}" dt="2021-02-15T08:37:00.320" v="343" actId="207"/>
          <ac:spMkLst>
            <pc:docMk/>
            <pc:sldMk cId="2122341520" sldId="298"/>
            <ac:spMk id="6" creationId="{9E4F6B25-CCB0-4042-B2FD-192F45CB20AA}"/>
          </ac:spMkLst>
        </pc:spChg>
      </pc:sldChg>
      <pc:sldChg chg="modSp">
        <pc:chgData name="GAUTHIER Adrien (Acoss)" userId="71e6dc2d-ae40-431d-9174-3e7797e9b3f7" providerId="ADAL" clId="{88C01560-9A7D-480A-A6A9-9C9F52998204}" dt="2021-02-15T08:36:40.796" v="341" actId="207"/>
        <pc:sldMkLst>
          <pc:docMk/>
          <pc:sldMk cId="2299746961" sldId="299"/>
        </pc:sldMkLst>
        <pc:spChg chg="mod">
          <ac:chgData name="GAUTHIER Adrien (Acoss)" userId="71e6dc2d-ae40-431d-9174-3e7797e9b3f7" providerId="ADAL" clId="{88C01560-9A7D-480A-A6A9-9C9F52998204}" dt="2021-02-15T08:36:40.796" v="341" actId="207"/>
          <ac:spMkLst>
            <pc:docMk/>
            <pc:sldMk cId="2299746961" sldId="299"/>
            <ac:spMk id="6" creationId="{9E4F6B25-CCB0-4042-B2FD-192F45CB20AA}"/>
          </ac:spMkLst>
        </pc:spChg>
      </pc:sldChg>
      <pc:sldChg chg="modTransition">
        <pc:chgData name="GAUTHIER Adrien (Acoss)" userId="71e6dc2d-ae40-431d-9174-3e7797e9b3f7" providerId="ADAL" clId="{88C01560-9A7D-480A-A6A9-9C9F52998204}" dt="2021-02-15T08:45:23.442" v="467"/>
        <pc:sldMkLst>
          <pc:docMk/>
          <pc:sldMk cId="338940308" sldId="300"/>
        </pc:sldMkLst>
      </pc:sldChg>
      <pc:sldChg chg="modTransition">
        <pc:chgData name="GAUTHIER Adrien (Acoss)" userId="71e6dc2d-ae40-431d-9174-3e7797e9b3f7" providerId="ADAL" clId="{88C01560-9A7D-480A-A6A9-9C9F52998204}" dt="2021-02-15T08:45:23.442" v="467"/>
        <pc:sldMkLst>
          <pc:docMk/>
          <pc:sldMk cId="3336002423" sldId="305"/>
        </pc:sldMkLst>
      </pc:sldChg>
      <pc:sldChg chg="modTransition">
        <pc:chgData name="GAUTHIER Adrien (Acoss)" userId="71e6dc2d-ae40-431d-9174-3e7797e9b3f7" providerId="ADAL" clId="{88C01560-9A7D-480A-A6A9-9C9F52998204}" dt="2021-02-15T08:45:23.442" v="467"/>
        <pc:sldMkLst>
          <pc:docMk/>
          <pc:sldMk cId="2654303819" sldId="306"/>
        </pc:sldMkLst>
      </pc:sldChg>
      <pc:sldChg chg="modTransition">
        <pc:chgData name="GAUTHIER Adrien (Acoss)" userId="71e6dc2d-ae40-431d-9174-3e7797e9b3f7" providerId="ADAL" clId="{88C01560-9A7D-480A-A6A9-9C9F52998204}" dt="2021-02-15T08:45:23.442" v="467"/>
        <pc:sldMkLst>
          <pc:docMk/>
          <pc:sldMk cId="346591417" sldId="307"/>
        </pc:sldMkLst>
      </pc:sldChg>
      <pc:sldChg chg="del">
        <pc:chgData name="GAUTHIER Adrien (Acoss)" userId="71e6dc2d-ae40-431d-9174-3e7797e9b3f7" providerId="ADAL" clId="{88C01560-9A7D-480A-A6A9-9C9F52998204}" dt="2021-02-15T07:58:07.892" v="14" actId="2696"/>
        <pc:sldMkLst>
          <pc:docMk/>
          <pc:sldMk cId="2326523728" sldId="308"/>
        </pc:sldMkLst>
      </pc:sldChg>
      <pc:sldChg chg="modSp add del">
        <pc:chgData name="GAUTHIER Adrien (Acoss)" userId="71e6dc2d-ae40-431d-9174-3e7797e9b3f7" providerId="ADAL" clId="{88C01560-9A7D-480A-A6A9-9C9F52998204}" dt="2021-02-15T08:04:02.321" v="179" actId="2696"/>
        <pc:sldMkLst>
          <pc:docMk/>
          <pc:sldMk cId="3217569006" sldId="308"/>
        </pc:sldMkLst>
        <pc:spChg chg="mod">
          <ac:chgData name="GAUTHIER Adrien (Acoss)" userId="71e6dc2d-ae40-431d-9174-3e7797e9b3f7" providerId="ADAL" clId="{88C01560-9A7D-480A-A6A9-9C9F52998204}" dt="2021-02-15T08:03:27.922" v="166" actId="27636"/>
          <ac:spMkLst>
            <pc:docMk/>
            <pc:sldMk cId="3217569006" sldId="308"/>
            <ac:spMk id="7" creationId="{B7CA48AB-5839-394E-A578-8E2DEF8A49E5}"/>
          </ac:spMkLst>
        </pc:spChg>
      </pc:sldChg>
      <pc:sldChg chg="modTransition">
        <pc:chgData name="GAUTHIER Adrien (Acoss)" userId="71e6dc2d-ae40-431d-9174-3e7797e9b3f7" providerId="ADAL" clId="{88C01560-9A7D-480A-A6A9-9C9F52998204}" dt="2021-02-15T08:45:23.442" v="467"/>
        <pc:sldMkLst>
          <pc:docMk/>
          <pc:sldMk cId="398216682" sldId="309"/>
        </pc:sldMkLst>
      </pc:sldChg>
      <pc:sldChg chg="modSp">
        <pc:chgData name="GAUTHIER Adrien (Acoss)" userId="71e6dc2d-ae40-431d-9174-3e7797e9b3f7" providerId="ADAL" clId="{88C01560-9A7D-480A-A6A9-9C9F52998204}" dt="2021-02-15T08:36:37.101" v="340" actId="207"/>
        <pc:sldMkLst>
          <pc:docMk/>
          <pc:sldMk cId="2723748384" sldId="310"/>
        </pc:sldMkLst>
        <pc:spChg chg="mod">
          <ac:chgData name="GAUTHIER Adrien (Acoss)" userId="71e6dc2d-ae40-431d-9174-3e7797e9b3f7" providerId="ADAL" clId="{88C01560-9A7D-480A-A6A9-9C9F52998204}" dt="2021-02-15T08:36:37.101" v="340" actId="207"/>
          <ac:spMkLst>
            <pc:docMk/>
            <pc:sldMk cId="2723748384" sldId="310"/>
            <ac:spMk id="6" creationId="{9E4F6B25-CCB0-4042-B2FD-192F45CB20AA}"/>
          </ac:spMkLst>
        </pc:spChg>
        <pc:spChg chg="mod">
          <ac:chgData name="GAUTHIER Adrien (Acoss)" userId="71e6dc2d-ae40-431d-9174-3e7797e9b3f7" providerId="ADAL" clId="{88C01560-9A7D-480A-A6A9-9C9F52998204}" dt="2021-02-15T08:36:21.832" v="339" actId="313"/>
          <ac:spMkLst>
            <pc:docMk/>
            <pc:sldMk cId="2723748384" sldId="310"/>
            <ac:spMk id="7" creationId="{B7CA48AB-5839-394E-A578-8E2DEF8A49E5}"/>
          </ac:spMkLst>
        </pc:spChg>
      </pc:sldChg>
      <pc:sldChg chg="modSp">
        <pc:chgData name="GAUTHIER Adrien (Acoss)" userId="71e6dc2d-ae40-431d-9174-3e7797e9b3f7" providerId="ADAL" clId="{88C01560-9A7D-480A-A6A9-9C9F52998204}" dt="2021-02-15T08:36:47.628" v="342" actId="207"/>
        <pc:sldMkLst>
          <pc:docMk/>
          <pc:sldMk cId="2864348153" sldId="312"/>
        </pc:sldMkLst>
        <pc:spChg chg="mod">
          <ac:chgData name="GAUTHIER Adrien (Acoss)" userId="71e6dc2d-ae40-431d-9174-3e7797e9b3f7" providerId="ADAL" clId="{88C01560-9A7D-480A-A6A9-9C9F52998204}" dt="2021-02-15T08:36:47.628" v="342" actId="207"/>
          <ac:spMkLst>
            <pc:docMk/>
            <pc:sldMk cId="2864348153" sldId="312"/>
            <ac:spMk id="6" creationId="{9E4F6B25-CCB0-4042-B2FD-192F45CB20AA}"/>
          </ac:spMkLst>
        </pc:spChg>
      </pc:sldChg>
      <pc:sldChg chg="modSp">
        <pc:chgData name="GAUTHIER Adrien (Acoss)" userId="71e6dc2d-ae40-431d-9174-3e7797e9b3f7" providerId="ADAL" clId="{88C01560-9A7D-480A-A6A9-9C9F52998204}" dt="2021-02-15T09:25:17.997" v="1116" actId="207"/>
        <pc:sldMkLst>
          <pc:docMk/>
          <pc:sldMk cId="985768046" sldId="314"/>
        </pc:sldMkLst>
        <pc:spChg chg="mod">
          <ac:chgData name="GAUTHIER Adrien (Acoss)" userId="71e6dc2d-ae40-431d-9174-3e7797e9b3f7" providerId="ADAL" clId="{88C01560-9A7D-480A-A6A9-9C9F52998204}" dt="2021-02-15T09:25:17.997" v="1116" actId="207"/>
          <ac:spMkLst>
            <pc:docMk/>
            <pc:sldMk cId="985768046" sldId="314"/>
            <ac:spMk id="6" creationId="{9E4F6B25-CCB0-4042-B2FD-192F45CB20AA}"/>
          </ac:spMkLst>
        </pc:spChg>
        <pc:spChg chg="mod">
          <ac:chgData name="GAUTHIER Adrien (Acoss)" userId="71e6dc2d-ae40-431d-9174-3e7797e9b3f7" providerId="ADAL" clId="{88C01560-9A7D-480A-A6A9-9C9F52998204}" dt="2021-02-15T09:19:01.871" v="1010" actId="120"/>
          <ac:spMkLst>
            <pc:docMk/>
            <pc:sldMk cId="985768046" sldId="314"/>
            <ac:spMk id="7" creationId="{B7CA48AB-5839-394E-A578-8E2DEF8A49E5}"/>
          </ac:spMkLst>
        </pc:spChg>
      </pc:sldChg>
      <pc:sldChg chg="modSp">
        <pc:chgData name="GAUTHIER Adrien (Acoss)" userId="71e6dc2d-ae40-431d-9174-3e7797e9b3f7" providerId="ADAL" clId="{88C01560-9A7D-480A-A6A9-9C9F52998204}" dt="2021-02-15T08:43:15.753" v="451" actId="20577"/>
        <pc:sldMkLst>
          <pc:docMk/>
          <pc:sldMk cId="2442737484" sldId="315"/>
        </pc:sldMkLst>
        <pc:spChg chg="mod">
          <ac:chgData name="GAUTHIER Adrien (Acoss)" userId="71e6dc2d-ae40-431d-9174-3e7797e9b3f7" providerId="ADAL" clId="{88C01560-9A7D-480A-A6A9-9C9F52998204}" dt="2021-02-15T08:43:00.156" v="441" actId="207"/>
          <ac:spMkLst>
            <pc:docMk/>
            <pc:sldMk cId="2442737484" sldId="315"/>
            <ac:spMk id="6" creationId="{9E4F6B25-CCB0-4042-B2FD-192F45CB20AA}"/>
          </ac:spMkLst>
        </pc:spChg>
        <pc:spChg chg="mod">
          <ac:chgData name="GAUTHIER Adrien (Acoss)" userId="71e6dc2d-ae40-431d-9174-3e7797e9b3f7" providerId="ADAL" clId="{88C01560-9A7D-480A-A6A9-9C9F52998204}" dt="2021-02-15T08:43:15.753" v="451" actId="20577"/>
          <ac:spMkLst>
            <pc:docMk/>
            <pc:sldMk cId="2442737484" sldId="315"/>
            <ac:spMk id="7" creationId="{B7CA48AB-5839-394E-A578-8E2DEF8A49E5}"/>
          </ac:spMkLst>
        </pc:spChg>
      </pc:sldChg>
      <pc:sldChg chg="add del">
        <pc:chgData name="GAUTHIER Adrien (Acoss)" userId="71e6dc2d-ae40-431d-9174-3e7797e9b3f7" providerId="ADAL" clId="{88C01560-9A7D-480A-A6A9-9C9F52998204}" dt="2021-02-15T09:24:52.996" v="1114"/>
        <pc:sldMkLst>
          <pc:docMk/>
          <pc:sldMk cId="304828550" sldId="316"/>
        </pc:sldMkLst>
      </pc:sldChg>
      <pc:sldChg chg="add del">
        <pc:chgData name="GAUTHIER Adrien (Acoss)" userId="71e6dc2d-ae40-431d-9174-3e7797e9b3f7" providerId="ADAL" clId="{88C01560-9A7D-480A-A6A9-9C9F52998204}" dt="2021-02-15T09:24:46.680" v="1110"/>
        <pc:sldMkLst>
          <pc:docMk/>
          <pc:sldMk cId="1541985567" sldId="316"/>
        </pc:sldMkLst>
      </pc:sldChg>
      <pc:sldChg chg="modSp del">
        <pc:chgData name="GAUTHIER Adrien (Acoss)" userId="71e6dc2d-ae40-431d-9174-3e7797e9b3f7" providerId="ADAL" clId="{88C01560-9A7D-480A-A6A9-9C9F52998204}" dt="2021-02-15T09:24:31.112" v="1101" actId="2696"/>
        <pc:sldMkLst>
          <pc:docMk/>
          <pc:sldMk cId="2609695666" sldId="316"/>
        </pc:sldMkLst>
        <pc:spChg chg="mod">
          <ac:chgData name="GAUTHIER Adrien (Acoss)" userId="71e6dc2d-ae40-431d-9174-3e7797e9b3f7" providerId="ADAL" clId="{88C01560-9A7D-480A-A6A9-9C9F52998204}" dt="2021-02-15T08:54:31.927" v="584" actId="1076"/>
          <ac:spMkLst>
            <pc:docMk/>
            <pc:sldMk cId="2609695666" sldId="316"/>
            <ac:spMk id="2" creationId="{55556DED-7801-4A7C-A172-638DD8DC45F9}"/>
          </ac:spMkLst>
        </pc:spChg>
        <pc:spChg chg="mod">
          <ac:chgData name="GAUTHIER Adrien (Acoss)" userId="71e6dc2d-ae40-431d-9174-3e7797e9b3f7" providerId="ADAL" clId="{88C01560-9A7D-480A-A6A9-9C9F52998204}" dt="2021-02-15T08:54:28.361" v="583" actId="403"/>
          <ac:spMkLst>
            <pc:docMk/>
            <pc:sldMk cId="2609695666" sldId="316"/>
            <ac:spMk id="341" creationId="{00000000-0000-0000-0000-000000000000}"/>
          </ac:spMkLst>
        </pc:spChg>
      </pc:sldChg>
      <pc:sldChg chg="add">
        <pc:chgData name="GAUTHIER Adrien (Acoss)" userId="71e6dc2d-ae40-431d-9174-3e7797e9b3f7" providerId="ADAL" clId="{88C01560-9A7D-480A-A6A9-9C9F52998204}" dt="2021-02-15T09:24:53.025" v="1115"/>
        <pc:sldMkLst>
          <pc:docMk/>
          <pc:sldMk cId="3602446168" sldId="316"/>
        </pc:sldMkLst>
      </pc:sldChg>
      <pc:sldChg chg="modSp">
        <pc:chgData name="GAUTHIER Adrien (Acoss)" userId="71e6dc2d-ae40-431d-9174-3e7797e9b3f7" providerId="ADAL" clId="{88C01560-9A7D-480A-A6A9-9C9F52998204}" dt="2021-02-15T08:51:33.477" v="550" actId="790"/>
        <pc:sldMkLst>
          <pc:docMk/>
          <pc:sldMk cId="4156981848" sldId="317"/>
        </pc:sldMkLst>
        <pc:spChg chg="mod">
          <ac:chgData name="GAUTHIER Adrien (Acoss)" userId="71e6dc2d-ae40-431d-9174-3e7797e9b3f7" providerId="ADAL" clId="{88C01560-9A7D-480A-A6A9-9C9F52998204}" dt="2021-02-15T08:51:33.477" v="550" actId="790"/>
          <ac:spMkLst>
            <pc:docMk/>
            <pc:sldMk cId="4156981848" sldId="317"/>
            <ac:spMk id="12" creationId="{8FA24912-82C4-FE46-A23E-015A65E42879}"/>
          </ac:spMkLst>
        </pc:spChg>
        <pc:spChg chg="mod">
          <ac:chgData name="GAUTHIER Adrien (Acoss)" userId="71e6dc2d-ae40-431d-9174-3e7797e9b3f7" providerId="ADAL" clId="{88C01560-9A7D-480A-A6A9-9C9F52998204}" dt="2021-02-15T08:51:19.679" v="547" actId="27636"/>
          <ac:spMkLst>
            <pc:docMk/>
            <pc:sldMk cId="4156981848" sldId="317"/>
            <ac:spMk id="23" creationId="{206F4B5A-6881-9D47-8FC3-7CB0555F848F}"/>
          </ac:spMkLst>
        </pc:spChg>
      </pc:sldChg>
      <pc:sldChg chg="addSp delSp modSp">
        <pc:chgData name="GAUTHIER Adrien (Acoss)" userId="71e6dc2d-ae40-431d-9174-3e7797e9b3f7" providerId="ADAL" clId="{88C01560-9A7D-480A-A6A9-9C9F52998204}" dt="2021-02-15T08:52:06.098" v="555" actId="27636"/>
        <pc:sldMkLst>
          <pc:docMk/>
          <pc:sldMk cId="2053137952" sldId="318"/>
        </pc:sldMkLst>
        <pc:spChg chg="del">
          <ac:chgData name="GAUTHIER Adrien (Acoss)" userId="71e6dc2d-ae40-431d-9174-3e7797e9b3f7" providerId="ADAL" clId="{88C01560-9A7D-480A-A6A9-9C9F52998204}" dt="2021-02-15T08:51:48.270" v="551" actId="478"/>
          <ac:spMkLst>
            <pc:docMk/>
            <pc:sldMk cId="2053137952" sldId="318"/>
            <ac:spMk id="6" creationId="{8D5E93ED-FB59-461E-8DD0-3FD621ADCCEC}"/>
          </ac:spMkLst>
        </pc:spChg>
        <pc:spChg chg="add">
          <ac:chgData name="GAUTHIER Adrien (Acoss)" userId="71e6dc2d-ae40-431d-9174-3e7797e9b3f7" providerId="ADAL" clId="{88C01560-9A7D-480A-A6A9-9C9F52998204}" dt="2021-02-15T08:51:48.988" v="552"/>
          <ac:spMkLst>
            <pc:docMk/>
            <pc:sldMk cId="2053137952" sldId="318"/>
            <ac:spMk id="7" creationId="{3F780803-4ADA-4FFB-9533-EA78E4A63794}"/>
          </ac:spMkLst>
        </pc:spChg>
        <pc:spChg chg="mod">
          <ac:chgData name="GAUTHIER Adrien (Acoss)" userId="71e6dc2d-ae40-431d-9174-3e7797e9b3f7" providerId="ADAL" clId="{88C01560-9A7D-480A-A6A9-9C9F52998204}" dt="2021-02-15T08:52:06.098" v="555" actId="27636"/>
          <ac:spMkLst>
            <pc:docMk/>
            <pc:sldMk cId="2053137952" sldId="318"/>
            <ac:spMk id="12" creationId="{8FA24912-82C4-FE46-A23E-015A65E42879}"/>
          </ac:spMkLst>
        </pc:spChg>
      </pc:sldChg>
      <pc:sldChg chg="modTransition">
        <pc:chgData name="GAUTHIER Adrien (Acoss)" userId="71e6dc2d-ae40-431d-9174-3e7797e9b3f7" providerId="ADAL" clId="{88C01560-9A7D-480A-A6A9-9C9F52998204}" dt="2021-02-15T08:45:23.442" v="467"/>
        <pc:sldMkLst>
          <pc:docMk/>
          <pc:sldMk cId="2276320469" sldId="319"/>
        </pc:sldMkLst>
      </pc:sldChg>
      <pc:sldChg chg="modSp add del">
        <pc:chgData name="GAUTHIER Adrien (Acoss)" userId="71e6dc2d-ae40-431d-9174-3e7797e9b3f7" providerId="ADAL" clId="{88C01560-9A7D-480A-A6A9-9C9F52998204}" dt="2021-02-15T08:02:57.163" v="144" actId="2696"/>
        <pc:sldMkLst>
          <pc:docMk/>
          <pc:sldMk cId="2160970615" sldId="322"/>
        </pc:sldMkLst>
        <pc:spChg chg="mod">
          <ac:chgData name="GAUTHIER Adrien (Acoss)" userId="71e6dc2d-ae40-431d-9174-3e7797e9b3f7" providerId="ADAL" clId="{88C01560-9A7D-480A-A6A9-9C9F52998204}" dt="2021-02-15T07:58:47.024" v="19"/>
          <ac:spMkLst>
            <pc:docMk/>
            <pc:sldMk cId="2160970615" sldId="322"/>
            <ac:spMk id="9" creationId="{48E16FC9-0447-422B-976E-1EEFCB0D1432}"/>
          </ac:spMkLst>
        </pc:spChg>
      </pc:sldChg>
      <pc:sldChg chg="del">
        <pc:chgData name="GAUTHIER Adrien (Acoss)" userId="71e6dc2d-ae40-431d-9174-3e7797e9b3f7" providerId="ADAL" clId="{88C01560-9A7D-480A-A6A9-9C9F52998204}" dt="2021-02-15T07:58:07.901" v="15" actId="2696"/>
        <pc:sldMkLst>
          <pc:docMk/>
          <pc:sldMk cId="4290207195" sldId="322"/>
        </pc:sldMkLst>
      </pc:sldChg>
      <pc:sldChg chg="modTransition">
        <pc:chgData name="GAUTHIER Adrien (Acoss)" userId="71e6dc2d-ae40-431d-9174-3e7797e9b3f7" providerId="ADAL" clId="{88C01560-9A7D-480A-A6A9-9C9F52998204}" dt="2021-02-15T08:45:23.442" v="467"/>
        <pc:sldMkLst>
          <pc:docMk/>
          <pc:sldMk cId="680137749" sldId="324"/>
        </pc:sldMkLst>
      </pc:sldChg>
      <pc:sldChg chg="modTransition">
        <pc:chgData name="GAUTHIER Adrien (Acoss)" userId="71e6dc2d-ae40-431d-9174-3e7797e9b3f7" providerId="ADAL" clId="{88C01560-9A7D-480A-A6A9-9C9F52998204}" dt="2021-02-15T08:45:23.442" v="467"/>
        <pc:sldMkLst>
          <pc:docMk/>
          <pc:sldMk cId="3654687274" sldId="325"/>
        </pc:sldMkLst>
      </pc:sldChg>
      <pc:sldChg chg="del">
        <pc:chgData name="GAUTHIER Adrien (Acoss)" userId="71e6dc2d-ae40-431d-9174-3e7797e9b3f7" providerId="ADAL" clId="{88C01560-9A7D-480A-A6A9-9C9F52998204}" dt="2021-02-15T07:58:07.869" v="13" actId="2696"/>
        <pc:sldMkLst>
          <pc:docMk/>
          <pc:sldMk cId="575115045" sldId="326"/>
        </pc:sldMkLst>
      </pc:sldChg>
      <pc:sldChg chg="delSp modSp add del">
        <pc:chgData name="GAUTHIER Adrien (Acoss)" userId="71e6dc2d-ae40-431d-9174-3e7797e9b3f7" providerId="ADAL" clId="{88C01560-9A7D-480A-A6A9-9C9F52998204}" dt="2021-02-15T08:10:35.003" v="250" actId="2696"/>
        <pc:sldMkLst>
          <pc:docMk/>
          <pc:sldMk cId="1476561654" sldId="326"/>
        </pc:sldMkLst>
        <pc:spChg chg="mod">
          <ac:chgData name="GAUTHIER Adrien (Acoss)" userId="71e6dc2d-ae40-431d-9174-3e7797e9b3f7" providerId="ADAL" clId="{88C01560-9A7D-480A-A6A9-9C9F52998204}" dt="2021-02-15T08:04:14.360" v="180" actId="1076"/>
          <ac:spMkLst>
            <pc:docMk/>
            <pc:sldMk cId="1476561654" sldId="326"/>
            <ac:spMk id="2" creationId="{FBB69E4D-EB5D-49C7-BD9A-FDCDB3C300A8}"/>
          </ac:spMkLst>
        </pc:spChg>
        <pc:picChg chg="del">
          <ac:chgData name="GAUTHIER Adrien (Acoss)" userId="71e6dc2d-ae40-431d-9174-3e7797e9b3f7" providerId="ADAL" clId="{88C01560-9A7D-480A-A6A9-9C9F52998204}" dt="2021-02-15T08:04:59.767" v="226"/>
          <ac:picMkLst>
            <pc:docMk/>
            <pc:sldMk cId="1476561654" sldId="326"/>
            <ac:picMk id="7" creationId="{13C203FF-2856-4C10-B4EA-E3E1787C902A}"/>
          </ac:picMkLst>
        </pc:picChg>
      </pc:sldChg>
      <pc:sldChg chg="add del">
        <pc:chgData name="GAUTHIER Adrien (Acoss)" userId="71e6dc2d-ae40-431d-9174-3e7797e9b3f7" providerId="ADAL" clId="{88C01560-9A7D-480A-A6A9-9C9F52998204}" dt="2021-02-11T15:09:42.732" v="6"/>
        <pc:sldMkLst>
          <pc:docMk/>
          <pc:sldMk cId="951098319" sldId="533"/>
        </pc:sldMkLst>
      </pc:sldChg>
      <pc:sldChg chg="add del">
        <pc:chgData name="GAUTHIER Adrien (Acoss)" userId="71e6dc2d-ae40-431d-9174-3e7797e9b3f7" providerId="ADAL" clId="{88C01560-9A7D-480A-A6A9-9C9F52998204}" dt="2021-02-11T15:09:42.732" v="6"/>
        <pc:sldMkLst>
          <pc:docMk/>
          <pc:sldMk cId="1611832801" sldId="536"/>
        </pc:sldMkLst>
      </pc:sldChg>
      <pc:sldChg chg="modSp add del">
        <pc:chgData name="GAUTHIER Adrien (Acoss)" userId="71e6dc2d-ae40-431d-9174-3e7797e9b3f7" providerId="ADAL" clId="{88C01560-9A7D-480A-A6A9-9C9F52998204}" dt="2021-02-15T08:24:05.233" v="279" actId="20577"/>
        <pc:sldMkLst>
          <pc:docMk/>
          <pc:sldMk cId="4068812605" sldId="6818"/>
        </pc:sldMkLst>
        <pc:spChg chg="mod">
          <ac:chgData name="GAUTHIER Adrien (Acoss)" userId="71e6dc2d-ae40-431d-9174-3e7797e9b3f7" providerId="ADAL" clId="{88C01560-9A7D-480A-A6A9-9C9F52998204}" dt="2021-02-15T08:24:05.233" v="279" actId="20577"/>
          <ac:spMkLst>
            <pc:docMk/>
            <pc:sldMk cId="4068812605" sldId="6818"/>
            <ac:spMk id="17" creationId="{DB44176E-E475-4020-A887-B1D8F242B9D9}"/>
          </ac:spMkLst>
        </pc:spChg>
      </pc:sldChg>
      <pc:sldChg chg="add del">
        <pc:chgData name="GAUTHIER Adrien (Acoss)" userId="71e6dc2d-ae40-431d-9174-3e7797e9b3f7" providerId="ADAL" clId="{88C01560-9A7D-480A-A6A9-9C9F52998204}" dt="2021-02-11T15:09:42.732" v="6"/>
        <pc:sldMkLst>
          <pc:docMk/>
          <pc:sldMk cId="1720109005" sldId="6819"/>
        </pc:sldMkLst>
      </pc:sldChg>
      <pc:sldChg chg="add del">
        <pc:chgData name="GAUTHIER Adrien (Acoss)" userId="71e6dc2d-ae40-431d-9174-3e7797e9b3f7" providerId="ADAL" clId="{88C01560-9A7D-480A-A6A9-9C9F52998204}" dt="2021-02-11T15:09:42.732" v="6"/>
        <pc:sldMkLst>
          <pc:docMk/>
          <pc:sldMk cId="529413005" sldId="6820"/>
        </pc:sldMkLst>
      </pc:sldChg>
      <pc:sldChg chg="add del">
        <pc:chgData name="GAUTHIER Adrien (Acoss)" userId="71e6dc2d-ae40-431d-9174-3e7797e9b3f7" providerId="ADAL" clId="{88C01560-9A7D-480A-A6A9-9C9F52998204}" dt="2021-02-11T15:09:42.732" v="6"/>
        <pc:sldMkLst>
          <pc:docMk/>
          <pc:sldMk cId="1302204776" sldId="6821"/>
        </pc:sldMkLst>
      </pc:sldChg>
      <pc:sldChg chg="modSp add del">
        <pc:chgData name="GAUTHIER Adrien (Acoss)" userId="71e6dc2d-ae40-431d-9174-3e7797e9b3f7" providerId="ADAL" clId="{88C01560-9A7D-480A-A6A9-9C9F52998204}" dt="2021-02-11T15:09:42.732" v="6"/>
        <pc:sldMkLst>
          <pc:docMk/>
          <pc:sldMk cId="865176056" sldId="6822"/>
        </pc:sldMkLst>
        <pc:spChg chg="mod">
          <ac:chgData name="GAUTHIER Adrien (Acoss)" userId="71e6dc2d-ae40-431d-9174-3e7797e9b3f7" providerId="ADAL" clId="{88C01560-9A7D-480A-A6A9-9C9F52998204}" dt="2021-02-11T15:09:42.648" v="5"/>
          <ac:spMkLst>
            <pc:docMk/>
            <pc:sldMk cId="865176056" sldId="6822"/>
            <ac:spMk id="272" creationId="{00000000-0000-0000-0000-000000000000}"/>
          </ac:spMkLst>
        </pc:spChg>
      </pc:sldChg>
      <pc:sldChg chg="addSp delSp modSp add del">
        <pc:chgData name="GAUTHIER Adrien (Acoss)" userId="71e6dc2d-ae40-431d-9174-3e7797e9b3f7" providerId="ADAL" clId="{88C01560-9A7D-480A-A6A9-9C9F52998204}" dt="2021-02-15T08:38:53.535" v="375" actId="478"/>
        <pc:sldMkLst>
          <pc:docMk/>
          <pc:sldMk cId="1594714908" sldId="6824"/>
        </pc:sldMkLst>
        <pc:spChg chg="mod">
          <ac:chgData name="GAUTHIER Adrien (Acoss)" userId="71e6dc2d-ae40-431d-9174-3e7797e9b3f7" providerId="ADAL" clId="{88C01560-9A7D-480A-A6A9-9C9F52998204}" dt="2021-02-15T08:38:49.346" v="373" actId="1035"/>
          <ac:spMkLst>
            <pc:docMk/>
            <pc:sldMk cId="1594714908" sldId="6824"/>
            <ac:spMk id="7" creationId="{51A4D152-A5AD-4543-B1AF-A9933F3D19F3}"/>
          </ac:spMkLst>
        </pc:spChg>
        <pc:spChg chg="add del mod">
          <ac:chgData name="GAUTHIER Adrien (Acoss)" userId="71e6dc2d-ae40-431d-9174-3e7797e9b3f7" providerId="ADAL" clId="{88C01560-9A7D-480A-A6A9-9C9F52998204}" dt="2021-02-15T08:38:53.535" v="375" actId="478"/>
          <ac:spMkLst>
            <pc:docMk/>
            <pc:sldMk cId="1594714908" sldId="6824"/>
            <ac:spMk id="8" creationId="{594713FD-4A21-4EF9-A3DA-B989E9CC9400}"/>
          </ac:spMkLst>
        </pc:spChg>
        <pc:spChg chg="mod">
          <ac:chgData name="GAUTHIER Adrien (Acoss)" userId="71e6dc2d-ae40-431d-9174-3e7797e9b3f7" providerId="ADAL" clId="{88C01560-9A7D-480A-A6A9-9C9F52998204}" dt="2021-02-15T08:38:44.094" v="362" actId="1036"/>
          <ac:spMkLst>
            <pc:docMk/>
            <pc:sldMk cId="1594714908" sldId="6824"/>
            <ac:spMk id="299" creationId="{00000000-0000-0000-0000-000000000000}"/>
          </ac:spMkLst>
        </pc:spChg>
        <pc:spChg chg="mod">
          <ac:chgData name="GAUTHIER Adrien (Acoss)" userId="71e6dc2d-ae40-431d-9174-3e7797e9b3f7" providerId="ADAL" clId="{88C01560-9A7D-480A-A6A9-9C9F52998204}" dt="2021-02-11T15:09:37.506" v="0"/>
          <ac:spMkLst>
            <pc:docMk/>
            <pc:sldMk cId="1594714908" sldId="6824"/>
            <ac:spMk id="300" creationId="{00000000-0000-0000-0000-000000000000}"/>
          </ac:spMkLst>
        </pc:spChg>
        <pc:spChg chg="mod">
          <ac:chgData name="GAUTHIER Adrien (Acoss)" userId="71e6dc2d-ae40-431d-9174-3e7797e9b3f7" providerId="ADAL" clId="{88C01560-9A7D-480A-A6A9-9C9F52998204}" dt="2021-02-15T08:38:44.094" v="362" actId="1036"/>
          <ac:spMkLst>
            <pc:docMk/>
            <pc:sldMk cId="1594714908" sldId="6824"/>
            <ac:spMk id="301" creationId="{00000000-0000-0000-0000-000000000000}"/>
          </ac:spMkLst>
        </pc:spChg>
        <pc:spChg chg="mod">
          <ac:chgData name="GAUTHIER Adrien (Acoss)" userId="71e6dc2d-ae40-431d-9174-3e7797e9b3f7" providerId="ADAL" clId="{88C01560-9A7D-480A-A6A9-9C9F52998204}" dt="2021-02-15T08:38:44.094" v="362" actId="1036"/>
          <ac:spMkLst>
            <pc:docMk/>
            <pc:sldMk cId="1594714908" sldId="6824"/>
            <ac:spMk id="302" creationId="{00000000-0000-0000-0000-000000000000}"/>
          </ac:spMkLst>
        </pc:spChg>
        <pc:spChg chg="mod">
          <ac:chgData name="GAUTHIER Adrien (Acoss)" userId="71e6dc2d-ae40-431d-9174-3e7797e9b3f7" providerId="ADAL" clId="{88C01560-9A7D-480A-A6A9-9C9F52998204}" dt="2021-02-15T08:38:44.094" v="362" actId="1036"/>
          <ac:spMkLst>
            <pc:docMk/>
            <pc:sldMk cId="1594714908" sldId="6824"/>
            <ac:spMk id="303" creationId="{00000000-0000-0000-0000-000000000000}"/>
          </ac:spMkLst>
        </pc:spChg>
      </pc:sldChg>
      <pc:sldChg chg="add del">
        <pc:chgData name="GAUTHIER Adrien (Acoss)" userId="71e6dc2d-ae40-431d-9174-3e7797e9b3f7" providerId="ADAL" clId="{88C01560-9A7D-480A-A6A9-9C9F52998204}" dt="2021-02-11T15:09:42.732" v="6"/>
        <pc:sldMkLst>
          <pc:docMk/>
          <pc:sldMk cId="3180211845" sldId="6825"/>
        </pc:sldMkLst>
      </pc:sldChg>
      <pc:sldChg chg="add del">
        <pc:chgData name="GAUTHIER Adrien (Acoss)" userId="71e6dc2d-ae40-431d-9174-3e7797e9b3f7" providerId="ADAL" clId="{88C01560-9A7D-480A-A6A9-9C9F52998204}" dt="2021-02-11T15:09:42.732" v="6"/>
        <pc:sldMkLst>
          <pc:docMk/>
          <pc:sldMk cId="1110597182" sldId="6826"/>
        </pc:sldMkLst>
      </pc:sldChg>
      <pc:sldChg chg="add del">
        <pc:chgData name="GAUTHIER Adrien (Acoss)" userId="71e6dc2d-ae40-431d-9174-3e7797e9b3f7" providerId="ADAL" clId="{88C01560-9A7D-480A-A6A9-9C9F52998204}" dt="2021-02-11T15:09:42.732" v="6"/>
        <pc:sldMkLst>
          <pc:docMk/>
          <pc:sldMk cId="383655859" sldId="6828"/>
        </pc:sldMkLst>
      </pc:sldChg>
      <pc:sldChg chg="add del">
        <pc:chgData name="GAUTHIER Adrien (Acoss)" userId="71e6dc2d-ae40-431d-9174-3e7797e9b3f7" providerId="ADAL" clId="{88C01560-9A7D-480A-A6A9-9C9F52998204}" dt="2021-02-11T15:09:42.732" v="6"/>
        <pc:sldMkLst>
          <pc:docMk/>
          <pc:sldMk cId="573620782" sldId="6829"/>
        </pc:sldMkLst>
      </pc:sldChg>
      <pc:sldChg chg="add del">
        <pc:chgData name="GAUTHIER Adrien (Acoss)" userId="71e6dc2d-ae40-431d-9174-3e7797e9b3f7" providerId="ADAL" clId="{88C01560-9A7D-480A-A6A9-9C9F52998204}" dt="2021-02-11T15:09:42.732" v="6"/>
        <pc:sldMkLst>
          <pc:docMk/>
          <pc:sldMk cId="651120616" sldId="6830"/>
        </pc:sldMkLst>
      </pc:sldChg>
      <pc:sldChg chg="add del">
        <pc:chgData name="GAUTHIER Adrien (Acoss)" userId="71e6dc2d-ae40-431d-9174-3e7797e9b3f7" providerId="ADAL" clId="{88C01560-9A7D-480A-A6A9-9C9F52998204}" dt="2021-02-11T15:09:42.732" v="6"/>
        <pc:sldMkLst>
          <pc:docMk/>
          <pc:sldMk cId="1451824101" sldId="6831"/>
        </pc:sldMkLst>
      </pc:sldChg>
      <pc:sldChg chg="add del">
        <pc:chgData name="GAUTHIER Adrien (Acoss)" userId="71e6dc2d-ae40-431d-9174-3e7797e9b3f7" providerId="ADAL" clId="{88C01560-9A7D-480A-A6A9-9C9F52998204}" dt="2021-02-11T15:09:42.732" v="6"/>
        <pc:sldMkLst>
          <pc:docMk/>
          <pc:sldMk cId="2149430609" sldId="6832"/>
        </pc:sldMkLst>
      </pc:sldChg>
      <pc:sldChg chg="add del">
        <pc:chgData name="GAUTHIER Adrien (Acoss)" userId="71e6dc2d-ae40-431d-9174-3e7797e9b3f7" providerId="ADAL" clId="{88C01560-9A7D-480A-A6A9-9C9F52998204}" dt="2021-02-11T15:09:42.732" v="6"/>
        <pc:sldMkLst>
          <pc:docMk/>
          <pc:sldMk cId="1051300857" sldId="6834"/>
        </pc:sldMkLst>
      </pc:sldChg>
      <pc:sldChg chg="add del">
        <pc:chgData name="GAUTHIER Adrien (Acoss)" userId="71e6dc2d-ae40-431d-9174-3e7797e9b3f7" providerId="ADAL" clId="{88C01560-9A7D-480A-A6A9-9C9F52998204}" dt="2021-02-11T15:09:42.732" v="6"/>
        <pc:sldMkLst>
          <pc:docMk/>
          <pc:sldMk cId="2813000093" sldId="6835"/>
        </pc:sldMkLst>
      </pc:sldChg>
      <pc:sldChg chg="modSp add del">
        <pc:chgData name="GAUTHIER Adrien (Acoss)" userId="71e6dc2d-ae40-431d-9174-3e7797e9b3f7" providerId="ADAL" clId="{88C01560-9A7D-480A-A6A9-9C9F52998204}" dt="2021-02-11T15:09:42.732" v="6"/>
        <pc:sldMkLst>
          <pc:docMk/>
          <pc:sldMk cId="259540500" sldId="6837"/>
        </pc:sldMkLst>
        <pc:spChg chg="mod">
          <ac:chgData name="GAUTHIER Adrien (Acoss)" userId="71e6dc2d-ae40-431d-9174-3e7797e9b3f7" providerId="ADAL" clId="{88C01560-9A7D-480A-A6A9-9C9F52998204}" dt="2021-02-11T15:09:42.648" v="5"/>
          <ac:spMkLst>
            <pc:docMk/>
            <pc:sldMk cId="259540500" sldId="6837"/>
            <ac:spMk id="275" creationId="{00000000-0000-0000-0000-000000000000}"/>
          </ac:spMkLst>
        </pc:spChg>
      </pc:sldChg>
      <pc:sldChg chg="add del">
        <pc:chgData name="GAUTHIER Adrien (Acoss)" userId="71e6dc2d-ae40-431d-9174-3e7797e9b3f7" providerId="ADAL" clId="{88C01560-9A7D-480A-A6A9-9C9F52998204}" dt="2021-02-11T15:09:42.732" v="6"/>
        <pc:sldMkLst>
          <pc:docMk/>
          <pc:sldMk cId="4281504163" sldId="6838"/>
        </pc:sldMkLst>
      </pc:sldChg>
      <pc:sldChg chg="add del">
        <pc:chgData name="GAUTHIER Adrien (Acoss)" userId="71e6dc2d-ae40-431d-9174-3e7797e9b3f7" providerId="ADAL" clId="{88C01560-9A7D-480A-A6A9-9C9F52998204}" dt="2021-02-11T15:09:42.732" v="6"/>
        <pc:sldMkLst>
          <pc:docMk/>
          <pc:sldMk cId="2260480227" sldId="6839"/>
        </pc:sldMkLst>
      </pc:sldChg>
      <pc:sldChg chg="add del">
        <pc:chgData name="GAUTHIER Adrien (Acoss)" userId="71e6dc2d-ae40-431d-9174-3e7797e9b3f7" providerId="ADAL" clId="{88C01560-9A7D-480A-A6A9-9C9F52998204}" dt="2021-02-11T15:09:42.732" v="6"/>
        <pc:sldMkLst>
          <pc:docMk/>
          <pc:sldMk cId="3443706251" sldId="6840"/>
        </pc:sldMkLst>
      </pc:sldChg>
      <pc:sldChg chg="add del">
        <pc:chgData name="GAUTHIER Adrien (Acoss)" userId="71e6dc2d-ae40-431d-9174-3e7797e9b3f7" providerId="ADAL" clId="{88C01560-9A7D-480A-A6A9-9C9F52998204}" dt="2021-02-11T15:09:42.732" v="6"/>
        <pc:sldMkLst>
          <pc:docMk/>
          <pc:sldMk cId="2920660327" sldId="6841"/>
        </pc:sldMkLst>
      </pc:sldChg>
      <pc:sldChg chg="add del">
        <pc:chgData name="GAUTHIER Adrien (Acoss)" userId="71e6dc2d-ae40-431d-9174-3e7797e9b3f7" providerId="ADAL" clId="{88C01560-9A7D-480A-A6A9-9C9F52998204}" dt="2021-02-11T15:09:42.732" v="6"/>
        <pc:sldMkLst>
          <pc:docMk/>
          <pc:sldMk cId="1528845082" sldId="6842"/>
        </pc:sldMkLst>
      </pc:sldChg>
      <pc:sldChg chg="add del">
        <pc:chgData name="GAUTHIER Adrien (Acoss)" userId="71e6dc2d-ae40-431d-9174-3e7797e9b3f7" providerId="ADAL" clId="{88C01560-9A7D-480A-A6A9-9C9F52998204}" dt="2021-02-11T15:09:42.732" v="6"/>
        <pc:sldMkLst>
          <pc:docMk/>
          <pc:sldMk cId="344354581" sldId="6843"/>
        </pc:sldMkLst>
      </pc:sldChg>
      <pc:sldChg chg="add del">
        <pc:chgData name="GAUTHIER Adrien (Acoss)" userId="71e6dc2d-ae40-431d-9174-3e7797e9b3f7" providerId="ADAL" clId="{88C01560-9A7D-480A-A6A9-9C9F52998204}" dt="2021-02-11T15:09:42.732" v="6"/>
        <pc:sldMkLst>
          <pc:docMk/>
          <pc:sldMk cId="3979719482" sldId="6844"/>
        </pc:sldMkLst>
      </pc:sldChg>
      <pc:sldChg chg="add del">
        <pc:chgData name="GAUTHIER Adrien (Acoss)" userId="71e6dc2d-ae40-431d-9174-3e7797e9b3f7" providerId="ADAL" clId="{88C01560-9A7D-480A-A6A9-9C9F52998204}" dt="2021-02-11T15:09:42.732" v="6"/>
        <pc:sldMkLst>
          <pc:docMk/>
          <pc:sldMk cId="1753825478" sldId="6845"/>
        </pc:sldMkLst>
      </pc:sldChg>
      <pc:sldChg chg="add del">
        <pc:chgData name="GAUTHIER Adrien (Acoss)" userId="71e6dc2d-ae40-431d-9174-3e7797e9b3f7" providerId="ADAL" clId="{88C01560-9A7D-480A-A6A9-9C9F52998204}" dt="2021-02-11T15:09:42.732" v="6"/>
        <pc:sldMkLst>
          <pc:docMk/>
          <pc:sldMk cId="1220030254" sldId="6846"/>
        </pc:sldMkLst>
      </pc:sldChg>
      <pc:sldChg chg="addSp modSp add del">
        <pc:chgData name="GAUTHIER Adrien (Acoss)" userId="71e6dc2d-ae40-431d-9174-3e7797e9b3f7" providerId="ADAL" clId="{88C01560-9A7D-480A-A6A9-9C9F52998204}" dt="2021-02-15T08:02:52.962" v="143" actId="1076"/>
        <pc:sldMkLst>
          <pc:docMk/>
          <pc:sldMk cId="403804494" sldId="6848"/>
        </pc:sldMkLst>
        <pc:spChg chg="mod">
          <ac:chgData name="GAUTHIER Adrien (Acoss)" userId="71e6dc2d-ae40-431d-9174-3e7797e9b3f7" providerId="ADAL" clId="{88C01560-9A7D-480A-A6A9-9C9F52998204}" dt="2021-02-15T08:02:45.413" v="141" actId="207"/>
          <ac:spMkLst>
            <pc:docMk/>
            <pc:sldMk cId="403804494" sldId="6848"/>
            <ac:spMk id="2" creationId="{2ED400A3-2914-4DF4-A488-8A0A0AD27554}"/>
          </ac:spMkLst>
        </pc:spChg>
        <pc:spChg chg="add mod">
          <ac:chgData name="GAUTHIER Adrien (Acoss)" userId="71e6dc2d-ae40-431d-9174-3e7797e9b3f7" providerId="ADAL" clId="{88C01560-9A7D-480A-A6A9-9C9F52998204}" dt="2021-02-15T08:02:52.962" v="143" actId="1076"/>
          <ac:spMkLst>
            <pc:docMk/>
            <pc:sldMk cId="403804494" sldId="6848"/>
            <ac:spMk id="3" creationId="{ECF7A254-C1CB-4C1D-ACEC-3F885234A028}"/>
          </ac:spMkLst>
        </pc:spChg>
      </pc:sldChg>
      <pc:sldChg chg="del">
        <pc:chgData name="GAUTHIER Adrien (Acoss)" userId="71e6dc2d-ae40-431d-9174-3e7797e9b3f7" providerId="ADAL" clId="{88C01560-9A7D-480A-A6A9-9C9F52998204}" dt="2021-02-15T09:05:18.604" v="696" actId="2696"/>
        <pc:sldMkLst>
          <pc:docMk/>
          <pc:sldMk cId="241585888" sldId="6852"/>
        </pc:sldMkLst>
      </pc:sldChg>
      <pc:sldChg chg="add del">
        <pc:chgData name="GAUTHIER Adrien (Acoss)" userId="71e6dc2d-ae40-431d-9174-3e7797e9b3f7" providerId="ADAL" clId="{88C01560-9A7D-480A-A6A9-9C9F52998204}" dt="2021-02-15T09:24:46.680" v="1110"/>
        <pc:sldMkLst>
          <pc:docMk/>
          <pc:sldMk cId="215472098" sldId="6853"/>
        </pc:sldMkLst>
      </pc:sldChg>
      <pc:sldChg chg="add">
        <pc:chgData name="GAUTHIER Adrien (Acoss)" userId="71e6dc2d-ae40-431d-9174-3e7797e9b3f7" providerId="ADAL" clId="{88C01560-9A7D-480A-A6A9-9C9F52998204}" dt="2021-02-15T09:24:53.025" v="1115"/>
        <pc:sldMkLst>
          <pc:docMk/>
          <pc:sldMk cId="1387654027" sldId="6853"/>
        </pc:sldMkLst>
      </pc:sldChg>
      <pc:sldChg chg="modSp del">
        <pc:chgData name="GAUTHIER Adrien (Acoss)" userId="71e6dc2d-ae40-431d-9174-3e7797e9b3f7" providerId="ADAL" clId="{88C01560-9A7D-480A-A6A9-9C9F52998204}" dt="2021-02-15T09:24:31.103" v="1099" actId="2696"/>
        <pc:sldMkLst>
          <pc:docMk/>
          <pc:sldMk cId="2307395671" sldId="6853"/>
        </pc:sldMkLst>
        <pc:spChg chg="mod">
          <ac:chgData name="GAUTHIER Adrien (Acoss)" userId="71e6dc2d-ae40-431d-9174-3e7797e9b3f7" providerId="ADAL" clId="{88C01560-9A7D-480A-A6A9-9C9F52998204}" dt="2021-02-15T08:55:36.051" v="610" actId="207"/>
          <ac:spMkLst>
            <pc:docMk/>
            <pc:sldMk cId="2307395671" sldId="6853"/>
            <ac:spMk id="2" creationId="{55556DED-7801-4A7C-A172-638DD8DC45F9}"/>
          </ac:spMkLst>
        </pc:spChg>
        <pc:spChg chg="mod">
          <ac:chgData name="GAUTHIER Adrien (Acoss)" userId="71e6dc2d-ae40-431d-9174-3e7797e9b3f7" providerId="ADAL" clId="{88C01560-9A7D-480A-A6A9-9C9F52998204}" dt="2021-02-15T08:35:14.798" v="334" actId="14100"/>
          <ac:spMkLst>
            <pc:docMk/>
            <pc:sldMk cId="2307395671" sldId="6853"/>
            <ac:spMk id="341" creationId="{00000000-0000-0000-0000-000000000000}"/>
          </ac:spMkLst>
        </pc:spChg>
      </pc:sldChg>
      <pc:sldChg chg="add del">
        <pc:chgData name="GAUTHIER Adrien (Acoss)" userId="71e6dc2d-ae40-431d-9174-3e7797e9b3f7" providerId="ADAL" clId="{88C01560-9A7D-480A-A6A9-9C9F52998204}" dt="2021-02-15T09:24:52.996" v="1114"/>
        <pc:sldMkLst>
          <pc:docMk/>
          <pc:sldMk cId="3997636341" sldId="6853"/>
        </pc:sldMkLst>
      </pc:sldChg>
      <pc:sldChg chg="modSp">
        <pc:chgData name="GAUTHIER Adrien (Acoss)" userId="71e6dc2d-ae40-431d-9174-3e7797e9b3f7" providerId="ADAL" clId="{88C01560-9A7D-480A-A6A9-9C9F52998204}" dt="2021-02-15T08:44:53.917" v="466" actId="115"/>
        <pc:sldMkLst>
          <pc:docMk/>
          <pc:sldMk cId="467431834" sldId="6854"/>
        </pc:sldMkLst>
        <pc:spChg chg="mod">
          <ac:chgData name="GAUTHIER Adrien (Acoss)" userId="71e6dc2d-ae40-431d-9174-3e7797e9b3f7" providerId="ADAL" clId="{88C01560-9A7D-480A-A6A9-9C9F52998204}" dt="2021-02-15T08:44:53.917" v="466" actId="115"/>
          <ac:spMkLst>
            <pc:docMk/>
            <pc:sldMk cId="467431834" sldId="6854"/>
            <ac:spMk id="2" creationId="{8B557B77-E37D-564C-8595-D60DEC855276}"/>
          </ac:spMkLst>
        </pc:spChg>
      </pc:sldChg>
      <pc:sldChg chg="addSp delSp modSp modNotesTx">
        <pc:chgData name="GAUTHIER Adrien (Acoss)" userId="71e6dc2d-ae40-431d-9174-3e7797e9b3f7" providerId="ADAL" clId="{88C01560-9A7D-480A-A6A9-9C9F52998204}" dt="2021-02-15T09:20:46.296" v="1042" actId="478"/>
        <pc:sldMkLst>
          <pc:docMk/>
          <pc:sldMk cId="1662193879" sldId="6855"/>
        </pc:sldMkLst>
        <pc:spChg chg="del mod">
          <ac:chgData name="GAUTHIER Adrien (Acoss)" userId="71e6dc2d-ae40-431d-9174-3e7797e9b3f7" providerId="ADAL" clId="{88C01560-9A7D-480A-A6A9-9C9F52998204}" dt="2021-02-15T08:41:42.076" v="419" actId="478"/>
          <ac:spMkLst>
            <pc:docMk/>
            <pc:sldMk cId="1662193879" sldId="6855"/>
            <ac:spMk id="2" creationId="{B606635D-EE2A-455C-8B48-FB0A4C963E02}"/>
          </ac:spMkLst>
        </pc:spChg>
        <pc:spChg chg="add mod">
          <ac:chgData name="GAUTHIER Adrien (Acoss)" userId="71e6dc2d-ae40-431d-9174-3e7797e9b3f7" providerId="ADAL" clId="{88C01560-9A7D-480A-A6A9-9C9F52998204}" dt="2021-02-15T08:42:22.473" v="437" actId="1076"/>
          <ac:spMkLst>
            <pc:docMk/>
            <pc:sldMk cId="1662193879" sldId="6855"/>
            <ac:spMk id="3" creationId="{F71182CE-E50B-40A2-BBEA-CBAD3EDE690F}"/>
          </ac:spMkLst>
        </pc:spChg>
        <pc:spChg chg="mod">
          <ac:chgData name="GAUTHIER Adrien (Acoss)" userId="71e6dc2d-ae40-431d-9174-3e7797e9b3f7" providerId="ADAL" clId="{88C01560-9A7D-480A-A6A9-9C9F52998204}" dt="2021-02-15T08:41:16.408" v="406" actId="1076"/>
          <ac:spMkLst>
            <pc:docMk/>
            <pc:sldMk cId="1662193879" sldId="6855"/>
            <ac:spMk id="6" creationId="{F47D0FF1-A9CC-4B86-A5E8-F80F10F6F0F8}"/>
          </ac:spMkLst>
        </pc:spChg>
        <pc:spChg chg="mod">
          <ac:chgData name="GAUTHIER Adrien (Acoss)" userId="71e6dc2d-ae40-431d-9174-3e7797e9b3f7" providerId="ADAL" clId="{88C01560-9A7D-480A-A6A9-9C9F52998204}" dt="2021-02-15T08:41:08.958" v="405" actId="14100"/>
          <ac:spMkLst>
            <pc:docMk/>
            <pc:sldMk cId="1662193879" sldId="6855"/>
            <ac:spMk id="8" creationId="{3FBFC031-6AFF-4848-A218-CDA7953A578F}"/>
          </ac:spMkLst>
        </pc:spChg>
        <pc:spChg chg="mod">
          <ac:chgData name="GAUTHIER Adrien (Acoss)" userId="71e6dc2d-ae40-431d-9174-3e7797e9b3f7" providerId="ADAL" clId="{88C01560-9A7D-480A-A6A9-9C9F52998204}" dt="2021-02-15T08:42:42.707" v="440" actId="1076"/>
          <ac:spMkLst>
            <pc:docMk/>
            <pc:sldMk cId="1662193879" sldId="6855"/>
            <ac:spMk id="9" creationId="{88F78068-E440-4BB6-9450-6FC04D52E372}"/>
          </ac:spMkLst>
        </pc:spChg>
        <pc:spChg chg="add del mod">
          <ac:chgData name="GAUTHIER Adrien (Acoss)" userId="71e6dc2d-ae40-431d-9174-3e7797e9b3f7" providerId="ADAL" clId="{88C01560-9A7D-480A-A6A9-9C9F52998204}" dt="2021-02-15T09:20:46.296" v="1042" actId="478"/>
          <ac:spMkLst>
            <pc:docMk/>
            <pc:sldMk cId="1662193879" sldId="6855"/>
            <ac:spMk id="10" creationId="{A8BB2BEC-F135-4E8F-8499-CAC087D1D4CF}"/>
          </ac:spMkLst>
        </pc:spChg>
        <pc:spChg chg="mod">
          <ac:chgData name="GAUTHIER Adrien (Acoss)" userId="71e6dc2d-ae40-431d-9174-3e7797e9b3f7" providerId="ADAL" clId="{88C01560-9A7D-480A-A6A9-9C9F52998204}" dt="2021-02-15T08:57:31.526" v="616" actId="2711"/>
          <ac:spMkLst>
            <pc:docMk/>
            <pc:sldMk cId="1662193879" sldId="6855"/>
            <ac:spMk id="11" creationId="{9AA15DDE-80E5-4CB9-B5DB-696ACE4E840E}"/>
          </ac:spMkLst>
        </pc:spChg>
        <pc:spChg chg="mod">
          <ac:chgData name="GAUTHIER Adrien (Acoss)" userId="71e6dc2d-ae40-431d-9174-3e7797e9b3f7" providerId="ADAL" clId="{88C01560-9A7D-480A-A6A9-9C9F52998204}" dt="2021-02-15T08:57:26.041" v="615" actId="2711"/>
          <ac:spMkLst>
            <pc:docMk/>
            <pc:sldMk cId="1662193879" sldId="6855"/>
            <ac:spMk id="328" creationId="{00000000-0000-0000-0000-000000000000}"/>
          </ac:spMkLst>
        </pc:spChg>
      </pc:sldChg>
      <pc:sldChg chg="del">
        <pc:chgData name="GAUTHIER Adrien (Acoss)" userId="71e6dc2d-ae40-431d-9174-3e7797e9b3f7" providerId="ADAL" clId="{88C01560-9A7D-480A-A6A9-9C9F52998204}" dt="2021-02-15T08:24:19.427" v="280" actId="2696"/>
        <pc:sldMkLst>
          <pc:docMk/>
          <pc:sldMk cId="537503170" sldId="6857"/>
        </pc:sldMkLst>
      </pc:sldChg>
      <pc:sldChg chg="modSp">
        <pc:chgData name="GAUTHIER Adrien (Acoss)" userId="71e6dc2d-ae40-431d-9174-3e7797e9b3f7" providerId="ADAL" clId="{88C01560-9A7D-480A-A6A9-9C9F52998204}" dt="2021-02-15T09:23:12.317" v="1098" actId="1036"/>
        <pc:sldMkLst>
          <pc:docMk/>
          <pc:sldMk cId="1920719281" sldId="6858"/>
        </pc:sldMkLst>
        <pc:spChg chg="mod">
          <ac:chgData name="GAUTHIER Adrien (Acoss)" userId="71e6dc2d-ae40-431d-9174-3e7797e9b3f7" providerId="ADAL" clId="{88C01560-9A7D-480A-A6A9-9C9F52998204}" dt="2021-02-15T09:22:54.009" v="1084" actId="14100"/>
          <ac:spMkLst>
            <pc:docMk/>
            <pc:sldMk cId="1920719281" sldId="6858"/>
            <ac:spMk id="7" creationId="{A918D7AC-D8B2-422C-A848-F9E1E38A69A1}"/>
          </ac:spMkLst>
        </pc:spChg>
        <pc:spChg chg="mod">
          <ac:chgData name="GAUTHIER Adrien (Acoss)" userId="71e6dc2d-ae40-431d-9174-3e7797e9b3f7" providerId="ADAL" clId="{88C01560-9A7D-480A-A6A9-9C9F52998204}" dt="2021-02-15T09:23:12.317" v="1098" actId="1036"/>
          <ac:spMkLst>
            <pc:docMk/>
            <pc:sldMk cId="1920719281" sldId="6858"/>
            <ac:spMk id="10" creationId="{BF8DCA50-BB77-4736-AF71-10383678CB62}"/>
          </ac:spMkLst>
        </pc:spChg>
        <pc:spChg chg="mod">
          <ac:chgData name="GAUTHIER Adrien (Acoss)" userId="71e6dc2d-ae40-431d-9174-3e7797e9b3f7" providerId="ADAL" clId="{88C01560-9A7D-480A-A6A9-9C9F52998204}" dt="2021-02-15T09:23:12.317" v="1098" actId="1036"/>
          <ac:spMkLst>
            <pc:docMk/>
            <pc:sldMk cId="1920719281" sldId="6858"/>
            <ac:spMk id="11" creationId="{C353C1BE-4431-4F64-A700-E6D959477E85}"/>
          </ac:spMkLst>
        </pc:spChg>
        <pc:spChg chg="mod">
          <ac:chgData name="GAUTHIER Adrien (Acoss)" userId="71e6dc2d-ae40-431d-9174-3e7797e9b3f7" providerId="ADAL" clId="{88C01560-9A7D-480A-A6A9-9C9F52998204}" dt="2021-02-15T09:23:05.440" v="1085" actId="14100"/>
          <ac:spMkLst>
            <pc:docMk/>
            <pc:sldMk cId="1920719281" sldId="6858"/>
            <ac:spMk id="331" creationId="{00000000-0000-0000-0000-000000000000}"/>
          </ac:spMkLst>
        </pc:spChg>
      </pc:sldChg>
      <pc:sldChg chg="modSp">
        <pc:chgData name="GAUTHIER Adrien (Acoss)" userId="71e6dc2d-ae40-431d-9174-3e7797e9b3f7" providerId="ADAL" clId="{88C01560-9A7D-480A-A6A9-9C9F52998204}" dt="2021-02-15T09:17:07.772" v="985" actId="207"/>
        <pc:sldMkLst>
          <pc:docMk/>
          <pc:sldMk cId="3365069060" sldId="6860"/>
        </pc:sldMkLst>
        <pc:spChg chg="mod">
          <ac:chgData name="GAUTHIER Adrien (Acoss)" userId="71e6dc2d-ae40-431d-9174-3e7797e9b3f7" providerId="ADAL" clId="{88C01560-9A7D-480A-A6A9-9C9F52998204}" dt="2021-02-15T09:16:46.881" v="982" actId="1035"/>
          <ac:spMkLst>
            <pc:docMk/>
            <pc:sldMk cId="3365069060" sldId="6860"/>
            <ac:spMk id="2" creationId="{55556DED-7801-4A7C-A172-638DD8DC45F9}"/>
          </ac:spMkLst>
        </pc:spChg>
        <pc:spChg chg="mod">
          <ac:chgData name="GAUTHIER Adrien (Acoss)" userId="71e6dc2d-ae40-431d-9174-3e7797e9b3f7" providerId="ADAL" clId="{88C01560-9A7D-480A-A6A9-9C9F52998204}" dt="2021-02-15T09:17:07.772" v="985" actId="207"/>
          <ac:spMkLst>
            <pc:docMk/>
            <pc:sldMk cId="3365069060" sldId="6860"/>
            <ac:spMk id="341" creationId="{00000000-0000-0000-0000-000000000000}"/>
          </ac:spMkLst>
        </pc:spChg>
      </pc:sldChg>
      <pc:sldChg chg="modSp">
        <pc:chgData name="GAUTHIER Adrien (Acoss)" userId="71e6dc2d-ae40-431d-9174-3e7797e9b3f7" providerId="ADAL" clId="{88C01560-9A7D-480A-A6A9-9C9F52998204}" dt="2021-02-15T09:01:47.938" v="660" actId="1076"/>
        <pc:sldMkLst>
          <pc:docMk/>
          <pc:sldMk cId="2092297553" sldId="6861"/>
        </pc:sldMkLst>
        <pc:spChg chg="mod">
          <ac:chgData name="GAUTHIER Adrien (Acoss)" userId="71e6dc2d-ae40-431d-9174-3e7797e9b3f7" providerId="ADAL" clId="{88C01560-9A7D-480A-A6A9-9C9F52998204}" dt="2021-02-15T09:01:47.938" v="660" actId="1076"/>
          <ac:spMkLst>
            <pc:docMk/>
            <pc:sldMk cId="2092297553" sldId="6861"/>
            <ac:spMk id="2" creationId="{55556DED-7801-4A7C-A172-638DD8DC45F9}"/>
          </ac:spMkLst>
        </pc:spChg>
        <pc:spChg chg="mod">
          <ac:chgData name="GAUTHIER Adrien (Acoss)" userId="71e6dc2d-ae40-431d-9174-3e7797e9b3f7" providerId="ADAL" clId="{88C01560-9A7D-480A-A6A9-9C9F52998204}" dt="2021-02-15T09:01:41.649" v="659" actId="20577"/>
          <ac:spMkLst>
            <pc:docMk/>
            <pc:sldMk cId="2092297553" sldId="6861"/>
            <ac:spMk id="341" creationId="{00000000-0000-0000-0000-000000000000}"/>
          </ac:spMkLst>
        </pc:spChg>
      </pc:sldChg>
      <pc:sldChg chg="modSp add del">
        <pc:chgData name="GAUTHIER Adrien (Acoss)" userId="71e6dc2d-ae40-431d-9174-3e7797e9b3f7" providerId="ADAL" clId="{88C01560-9A7D-480A-A6A9-9C9F52998204}" dt="2021-02-15T08:02:49.439" v="142" actId="2696"/>
        <pc:sldMkLst>
          <pc:docMk/>
          <pc:sldMk cId="567596106" sldId="6862"/>
        </pc:sldMkLst>
        <pc:spChg chg="mod">
          <ac:chgData name="GAUTHIER Adrien (Acoss)" userId="71e6dc2d-ae40-431d-9174-3e7797e9b3f7" providerId="ADAL" clId="{88C01560-9A7D-480A-A6A9-9C9F52998204}" dt="2021-02-15T08:00:51.584" v="106"/>
          <ac:spMkLst>
            <pc:docMk/>
            <pc:sldMk cId="567596106" sldId="6862"/>
            <ac:spMk id="2" creationId="{2ED400A3-2914-4DF4-A488-8A0A0AD27554}"/>
          </ac:spMkLst>
        </pc:spChg>
      </pc:sldChg>
      <pc:sldChg chg="delSp modSp add">
        <pc:chgData name="GAUTHIER Adrien (Acoss)" userId="71e6dc2d-ae40-431d-9174-3e7797e9b3f7" providerId="ADAL" clId="{88C01560-9A7D-480A-A6A9-9C9F52998204}" dt="2021-02-15T08:00:39.764" v="105" actId="403"/>
        <pc:sldMkLst>
          <pc:docMk/>
          <pc:sldMk cId="2220865953" sldId="6863"/>
        </pc:sldMkLst>
        <pc:spChg chg="mod">
          <ac:chgData name="GAUTHIER Adrien (Acoss)" userId="71e6dc2d-ae40-431d-9174-3e7797e9b3f7" providerId="ADAL" clId="{88C01560-9A7D-480A-A6A9-9C9F52998204}" dt="2021-02-15T08:00:39.764" v="105" actId="403"/>
          <ac:spMkLst>
            <pc:docMk/>
            <pc:sldMk cId="2220865953" sldId="6863"/>
            <ac:spMk id="2" creationId="{2ED400A3-2914-4DF4-A488-8A0A0AD27554}"/>
          </ac:spMkLst>
        </pc:spChg>
        <pc:spChg chg="del">
          <ac:chgData name="GAUTHIER Adrien (Acoss)" userId="71e6dc2d-ae40-431d-9174-3e7797e9b3f7" providerId="ADAL" clId="{88C01560-9A7D-480A-A6A9-9C9F52998204}" dt="2021-02-15T08:00:35.934" v="103" actId="478"/>
          <ac:spMkLst>
            <pc:docMk/>
            <pc:sldMk cId="2220865953" sldId="6863"/>
            <ac:spMk id="3" creationId="{ECF7A254-C1CB-4C1D-ACEC-3F885234A028}"/>
          </ac:spMkLst>
        </pc:spChg>
      </pc:sldChg>
      <pc:sldChg chg="modSp add">
        <pc:chgData name="GAUTHIER Adrien (Acoss)" userId="71e6dc2d-ae40-431d-9174-3e7797e9b3f7" providerId="ADAL" clId="{88C01560-9A7D-480A-A6A9-9C9F52998204}" dt="2021-02-15T08:08:38.180" v="244" actId="20577"/>
        <pc:sldMkLst>
          <pc:docMk/>
          <pc:sldMk cId="4267231963" sldId="6864"/>
        </pc:sldMkLst>
        <pc:spChg chg="mod">
          <ac:chgData name="GAUTHIER Adrien (Acoss)" userId="71e6dc2d-ae40-431d-9174-3e7797e9b3f7" providerId="ADAL" clId="{88C01560-9A7D-480A-A6A9-9C9F52998204}" dt="2021-02-15T08:08:38.180" v="244" actId="20577"/>
          <ac:spMkLst>
            <pc:docMk/>
            <pc:sldMk cId="4267231963" sldId="6864"/>
            <ac:spMk id="2" creationId="{2ED400A3-2914-4DF4-A488-8A0A0AD27554}"/>
          </ac:spMkLst>
        </pc:spChg>
        <pc:spChg chg="mod">
          <ac:chgData name="GAUTHIER Adrien (Acoss)" userId="71e6dc2d-ae40-431d-9174-3e7797e9b3f7" providerId="ADAL" clId="{88C01560-9A7D-480A-A6A9-9C9F52998204}" dt="2021-02-15T08:08:29.555" v="242" actId="1076"/>
          <ac:spMkLst>
            <pc:docMk/>
            <pc:sldMk cId="4267231963" sldId="6864"/>
            <ac:spMk id="3" creationId="{ECF7A254-C1CB-4C1D-ACEC-3F885234A028}"/>
          </ac:spMkLst>
        </pc:spChg>
      </pc:sldChg>
      <pc:sldChg chg="addSp delSp modSp add ord">
        <pc:chgData name="GAUTHIER Adrien (Acoss)" userId="71e6dc2d-ae40-431d-9174-3e7797e9b3f7" providerId="ADAL" clId="{88C01560-9A7D-480A-A6A9-9C9F52998204}" dt="2021-02-15T08:38:17.086" v="346" actId="14100"/>
        <pc:sldMkLst>
          <pc:docMk/>
          <pc:sldMk cId="1167278249" sldId="6865"/>
        </pc:sldMkLst>
        <pc:spChg chg="del">
          <ac:chgData name="GAUTHIER Adrien (Acoss)" userId="71e6dc2d-ae40-431d-9174-3e7797e9b3f7" providerId="ADAL" clId="{88C01560-9A7D-480A-A6A9-9C9F52998204}" dt="2021-02-15T08:04:49.888" v="224" actId="478"/>
          <ac:spMkLst>
            <pc:docMk/>
            <pc:sldMk cId="1167278249" sldId="6865"/>
            <ac:spMk id="2" creationId="{2ED400A3-2914-4DF4-A488-8A0A0AD27554}"/>
          </ac:spMkLst>
        </pc:spChg>
        <pc:spChg chg="mod">
          <ac:chgData name="GAUTHIER Adrien (Acoss)" userId="71e6dc2d-ae40-431d-9174-3e7797e9b3f7" providerId="ADAL" clId="{88C01560-9A7D-480A-A6A9-9C9F52998204}" dt="2021-02-15T08:10:15.003" v="246" actId="207"/>
          <ac:spMkLst>
            <pc:docMk/>
            <pc:sldMk cId="1167278249" sldId="6865"/>
            <ac:spMk id="3" creationId="{ECF7A254-C1CB-4C1D-ACEC-3F885234A028}"/>
          </ac:spMkLst>
        </pc:spChg>
        <pc:spChg chg="add del mod">
          <ac:chgData name="GAUTHIER Adrien (Acoss)" userId="71e6dc2d-ae40-431d-9174-3e7797e9b3f7" providerId="ADAL" clId="{88C01560-9A7D-480A-A6A9-9C9F52998204}" dt="2021-02-15T08:04:52.042" v="225" actId="478"/>
          <ac:spMkLst>
            <pc:docMk/>
            <pc:sldMk cId="1167278249" sldId="6865"/>
            <ac:spMk id="5" creationId="{0751115D-FF87-4F74-A49E-8816A46FCCE9}"/>
          </ac:spMkLst>
        </pc:spChg>
        <pc:spChg chg="add del mod">
          <ac:chgData name="GAUTHIER Adrien (Acoss)" userId="71e6dc2d-ae40-431d-9174-3e7797e9b3f7" providerId="ADAL" clId="{88C01560-9A7D-480A-A6A9-9C9F52998204}" dt="2021-02-15T08:10:18.001" v="247" actId="478"/>
          <ac:spMkLst>
            <pc:docMk/>
            <pc:sldMk cId="1167278249" sldId="6865"/>
            <ac:spMk id="7" creationId="{2B6DE8B7-D793-40F6-9575-1D06C2FA2D5A}"/>
          </ac:spMkLst>
        </pc:spChg>
        <pc:spChg chg="add">
          <ac:chgData name="GAUTHIER Adrien (Acoss)" userId="71e6dc2d-ae40-431d-9174-3e7797e9b3f7" providerId="ADAL" clId="{88C01560-9A7D-480A-A6A9-9C9F52998204}" dt="2021-02-15T08:38:09.962" v="345"/>
          <ac:spMkLst>
            <pc:docMk/>
            <pc:sldMk cId="1167278249" sldId="6865"/>
            <ac:spMk id="8" creationId="{DDF0CBAB-7B01-4221-AAF1-45BFF2696023}"/>
          </ac:spMkLst>
        </pc:spChg>
        <pc:picChg chg="add mod">
          <ac:chgData name="GAUTHIER Adrien (Acoss)" userId="71e6dc2d-ae40-431d-9174-3e7797e9b3f7" providerId="ADAL" clId="{88C01560-9A7D-480A-A6A9-9C9F52998204}" dt="2021-02-15T08:38:17.086" v="346" actId="14100"/>
          <ac:picMkLst>
            <pc:docMk/>
            <pc:sldMk cId="1167278249" sldId="6865"/>
            <ac:picMk id="6" creationId="{278608E6-8948-4036-8AB3-17E9522D9A1D}"/>
          </ac:picMkLst>
        </pc:picChg>
      </pc:sldChg>
      <pc:sldChg chg="addSp delSp modSp add del">
        <pc:chgData name="GAUTHIER Adrien (Acoss)" userId="71e6dc2d-ae40-431d-9174-3e7797e9b3f7" providerId="ADAL" clId="{88C01560-9A7D-480A-A6A9-9C9F52998204}" dt="2021-02-15T08:28:02.472" v="303" actId="2696"/>
        <pc:sldMkLst>
          <pc:docMk/>
          <pc:sldMk cId="369476093" sldId="6866"/>
        </pc:sldMkLst>
        <pc:spChg chg="add del mod">
          <ac:chgData name="GAUTHIER Adrien (Acoss)" userId="71e6dc2d-ae40-431d-9174-3e7797e9b3f7" providerId="ADAL" clId="{88C01560-9A7D-480A-A6A9-9C9F52998204}" dt="2021-02-15T08:22:29.197" v="277" actId="478"/>
          <ac:spMkLst>
            <pc:docMk/>
            <pc:sldMk cId="369476093" sldId="6866"/>
            <ac:spMk id="3" creationId="{0716E3E2-E3D0-4B6D-9138-BDFFCD8E55DC}"/>
          </ac:spMkLst>
        </pc:spChg>
        <pc:spChg chg="add del mod">
          <ac:chgData name="GAUTHIER Adrien (Acoss)" userId="71e6dc2d-ae40-431d-9174-3e7797e9b3f7" providerId="ADAL" clId="{88C01560-9A7D-480A-A6A9-9C9F52998204}" dt="2021-02-15T08:22:29.197" v="277" actId="478"/>
          <ac:spMkLst>
            <pc:docMk/>
            <pc:sldMk cId="369476093" sldId="6866"/>
            <ac:spMk id="5" creationId="{3113C9E9-60C1-46EA-9EE4-79118EA47B41}"/>
          </ac:spMkLst>
        </pc:spChg>
        <pc:spChg chg="add del mod">
          <ac:chgData name="GAUTHIER Adrien (Acoss)" userId="71e6dc2d-ae40-431d-9174-3e7797e9b3f7" providerId="ADAL" clId="{88C01560-9A7D-480A-A6A9-9C9F52998204}" dt="2021-02-15T08:22:29.197" v="277" actId="478"/>
          <ac:spMkLst>
            <pc:docMk/>
            <pc:sldMk cId="369476093" sldId="6866"/>
            <ac:spMk id="7" creationId="{3D45D013-F6F4-4D88-8452-EDE6EC7F8EE7}"/>
          </ac:spMkLst>
        </pc:spChg>
        <pc:spChg chg="add del mod">
          <ac:chgData name="GAUTHIER Adrien (Acoss)" userId="71e6dc2d-ae40-431d-9174-3e7797e9b3f7" providerId="ADAL" clId="{88C01560-9A7D-480A-A6A9-9C9F52998204}" dt="2021-02-15T08:22:29.197" v="277" actId="478"/>
          <ac:spMkLst>
            <pc:docMk/>
            <pc:sldMk cId="369476093" sldId="6866"/>
            <ac:spMk id="9" creationId="{F96FE56B-E7A2-4D22-86E3-8EA3C9DBBA1D}"/>
          </ac:spMkLst>
        </pc:spChg>
        <pc:spChg chg="add del mod">
          <ac:chgData name="GAUTHIER Adrien (Acoss)" userId="71e6dc2d-ae40-431d-9174-3e7797e9b3f7" providerId="ADAL" clId="{88C01560-9A7D-480A-A6A9-9C9F52998204}" dt="2021-02-15T08:22:29.197" v="277" actId="478"/>
          <ac:spMkLst>
            <pc:docMk/>
            <pc:sldMk cId="369476093" sldId="6866"/>
            <ac:spMk id="11" creationId="{02DD641B-4370-4F0F-A8FD-CDDF92B4CC9A}"/>
          </ac:spMkLst>
        </pc:spChg>
        <pc:spChg chg="add del mod">
          <ac:chgData name="GAUTHIER Adrien (Acoss)" userId="71e6dc2d-ae40-431d-9174-3e7797e9b3f7" providerId="ADAL" clId="{88C01560-9A7D-480A-A6A9-9C9F52998204}" dt="2021-02-15T08:22:29.197" v="277" actId="478"/>
          <ac:spMkLst>
            <pc:docMk/>
            <pc:sldMk cId="369476093" sldId="6866"/>
            <ac:spMk id="13" creationId="{34DA587C-4037-4329-A9AD-0E633CCE2758}"/>
          </ac:spMkLst>
        </pc:spChg>
        <pc:spChg chg="mod">
          <ac:chgData name="GAUTHIER Adrien (Acoss)" userId="71e6dc2d-ae40-431d-9174-3e7797e9b3f7" providerId="ADAL" clId="{88C01560-9A7D-480A-A6A9-9C9F52998204}" dt="2021-02-15T08:22:13.783" v="275"/>
          <ac:spMkLst>
            <pc:docMk/>
            <pc:sldMk cId="369476093" sldId="6866"/>
            <ac:spMk id="17" creationId="{DB44176E-E475-4020-A887-B1D8F242B9D9}"/>
          </ac:spMkLst>
        </pc:spChg>
        <pc:spChg chg="mod">
          <ac:chgData name="GAUTHIER Adrien (Acoss)" userId="71e6dc2d-ae40-431d-9174-3e7797e9b3f7" providerId="ADAL" clId="{88C01560-9A7D-480A-A6A9-9C9F52998204}" dt="2021-02-15T08:27:51.263" v="299"/>
          <ac:spMkLst>
            <pc:docMk/>
            <pc:sldMk cId="369476093" sldId="6866"/>
            <ac:spMk id="314" creationId="{00000000-0000-0000-0000-000000000000}"/>
          </ac:spMkLst>
        </pc:spChg>
        <pc:spChg chg="del">
          <ac:chgData name="GAUTHIER Adrien (Acoss)" userId="71e6dc2d-ae40-431d-9174-3e7797e9b3f7" providerId="ADAL" clId="{88C01560-9A7D-480A-A6A9-9C9F52998204}" dt="2021-02-15T08:22:21.641" v="276" actId="478"/>
          <ac:spMkLst>
            <pc:docMk/>
            <pc:sldMk cId="369476093" sldId="6866"/>
            <ac:spMk id="318" creationId="{00000000-0000-0000-0000-000000000000}"/>
          </ac:spMkLst>
        </pc:spChg>
        <pc:spChg chg="del">
          <ac:chgData name="GAUTHIER Adrien (Acoss)" userId="71e6dc2d-ae40-431d-9174-3e7797e9b3f7" providerId="ADAL" clId="{88C01560-9A7D-480A-A6A9-9C9F52998204}" dt="2021-02-15T08:22:21.641" v="276" actId="478"/>
          <ac:spMkLst>
            <pc:docMk/>
            <pc:sldMk cId="369476093" sldId="6866"/>
            <ac:spMk id="319" creationId="{00000000-0000-0000-0000-000000000000}"/>
          </ac:spMkLst>
        </pc:spChg>
        <pc:spChg chg="del">
          <ac:chgData name="GAUTHIER Adrien (Acoss)" userId="71e6dc2d-ae40-431d-9174-3e7797e9b3f7" providerId="ADAL" clId="{88C01560-9A7D-480A-A6A9-9C9F52998204}" dt="2021-02-15T08:22:21.641" v="276" actId="478"/>
          <ac:spMkLst>
            <pc:docMk/>
            <pc:sldMk cId="369476093" sldId="6866"/>
            <ac:spMk id="320" creationId="{00000000-0000-0000-0000-000000000000}"/>
          </ac:spMkLst>
        </pc:spChg>
        <pc:spChg chg="del">
          <ac:chgData name="GAUTHIER Adrien (Acoss)" userId="71e6dc2d-ae40-431d-9174-3e7797e9b3f7" providerId="ADAL" clId="{88C01560-9A7D-480A-A6A9-9C9F52998204}" dt="2021-02-15T08:22:21.641" v="276" actId="478"/>
          <ac:spMkLst>
            <pc:docMk/>
            <pc:sldMk cId="369476093" sldId="6866"/>
            <ac:spMk id="321" creationId="{00000000-0000-0000-0000-000000000000}"/>
          </ac:spMkLst>
        </pc:spChg>
        <pc:spChg chg="del">
          <ac:chgData name="GAUTHIER Adrien (Acoss)" userId="71e6dc2d-ae40-431d-9174-3e7797e9b3f7" providerId="ADAL" clId="{88C01560-9A7D-480A-A6A9-9C9F52998204}" dt="2021-02-15T08:22:21.641" v="276" actId="478"/>
          <ac:spMkLst>
            <pc:docMk/>
            <pc:sldMk cId="369476093" sldId="6866"/>
            <ac:spMk id="322" creationId="{00000000-0000-0000-0000-000000000000}"/>
          </ac:spMkLst>
        </pc:spChg>
        <pc:spChg chg="del">
          <ac:chgData name="GAUTHIER Adrien (Acoss)" userId="71e6dc2d-ae40-431d-9174-3e7797e9b3f7" providerId="ADAL" clId="{88C01560-9A7D-480A-A6A9-9C9F52998204}" dt="2021-02-15T08:22:21.641" v="276" actId="478"/>
          <ac:spMkLst>
            <pc:docMk/>
            <pc:sldMk cId="369476093" sldId="6866"/>
            <ac:spMk id="323" creationId="{00000000-0000-0000-0000-000000000000}"/>
          </ac:spMkLst>
        </pc:spChg>
        <pc:spChg chg="mod">
          <ac:chgData name="GAUTHIER Adrien (Acoss)" userId="71e6dc2d-ae40-431d-9174-3e7797e9b3f7" providerId="ADAL" clId="{88C01560-9A7D-480A-A6A9-9C9F52998204}" dt="2021-02-15T08:27:38.598" v="296"/>
          <ac:spMkLst>
            <pc:docMk/>
            <pc:sldMk cId="369476093" sldId="6866"/>
            <ac:spMk id="325" creationId="{00000000-0000-0000-0000-000000000000}"/>
          </ac:spMkLst>
        </pc:spChg>
      </pc:sldChg>
      <pc:sldChg chg="add del">
        <pc:chgData name="GAUTHIER Adrien (Acoss)" userId="71e6dc2d-ae40-431d-9174-3e7797e9b3f7" providerId="ADAL" clId="{88C01560-9A7D-480A-A6A9-9C9F52998204}" dt="2021-02-15T08:21:27.025" v="270"/>
        <pc:sldMkLst>
          <pc:docMk/>
          <pc:sldMk cId="2389594577" sldId="6866"/>
        </pc:sldMkLst>
      </pc:sldChg>
      <pc:sldChg chg="modSp add del">
        <pc:chgData name="GAUTHIER Adrien (Acoss)" userId="71e6dc2d-ae40-431d-9174-3e7797e9b3f7" providerId="ADAL" clId="{88C01560-9A7D-480A-A6A9-9C9F52998204}" dt="2021-02-15T08:27:07.829" v="288"/>
        <pc:sldMkLst>
          <pc:docMk/>
          <pc:sldMk cId="1576533025" sldId="6867"/>
        </pc:sldMkLst>
        <pc:spChg chg="mod">
          <ac:chgData name="GAUTHIER Adrien (Acoss)" userId="71e6dc2d-ae40-431d-9174-3e7797e9b3f7" providerId="ADAL" clId="{88C01560-9A7D-480A-A6A9-9C9F52998204}" dt="2021-02-15T08:27:07.829" v="288"/>
          <ac:spMkLst>
            <pc:docMk/>
            <pc:sldMk cId="1576533025" sldId="6867"/>
            <ac:spMk id="299" creationId="{00000000-0000-0000-0000-000000000000}"/>
          </ac:spMkLst>
        </pc:spChg>
        <pc:spChg chg="mod">
          <ac:chgData name="GAUTHIER Adrien (Acoss)" userId="71e6dc2d-ae40-431d-9174-3e7797e9b3f7" providerId="ADAL" clId="{88C01560-9A7D-480A-A6A9-9C9F52998204}" dt="2021-02-15T08:27:00.615" v="285"/>
          <ac:spMkLst>
            <pc:docMk/>
            <pc:sldMk cId="1576533025" sldId="6867"/>
            <ac:spMk id="300" creationId="{00000000-0000-0000-0000-000000000000}"/>
          </ac:spMkLst>
        </pc:spChg>
      </pc:sldChg>
      <pc:sldChg chg="modSp add">
        <pc:chgData name="GAUTHIER Adrien (Acoss)" userId="71e6dc2d-ae40-431d-9174-3e7797e9b3f7" providerId="ADAL" clId="{88C01560-9A7D-480A-A6A9-9C9F52998204}" dt="2021-02-15T08:49:06.567" v="533" actId="20577"/>
        <pc:sldMkLst>
          <pc:docMk/>
          <pc:sldMk cId="4078391656" sldId="6867"/>
        </pc:sldMkLst>
        <pc:spChg chg="mod">
          <ac:chgData name="GAUTHIER Adrien (Acoss)" userId="71e6dc2d-ae40-431d-9174-3e7797e9b3f7" providerId="ADAL" clId="{88C01560-9A7D-480A-A6A9-9C9F52998204}" dt="2021-02-15T08:33:57.577" v="331" actId="1036"/>
          <ac:spMkLst>
            <pc:docMk/>
            <pc:sldMk cId="4078391656" sldId="6867"/>
            <ac:spMk id="7" creationId="{51A4D152-A5AD-4543-B1AF-A9933F3D19F3}"/>
          </ac:spMkLst>
        </pc:spChg>
        <pc:spChg chg="mod">
          <ac:chgData name="GAUTHIER Adrien (Acoss)" userId="71e6dc2d-ae40-431d-9174-3e7797e9b3f7" providerId="ADAL" clId="{88C01560-9A7D-480A-A6A9-9C9F52998204}" dt="2021-02-15T08:49:06.567" v="533" actId="20577"/>
          <ac:spMkLst>
            <pc:docMk/>
            <pc:sldMk cId="4078391656" sldId="6867"/>
            <ac:spMk id="299" creationId="{00000000-0000-0000-0000-000000000000}"/>
          </ac:spMkLst>
        </pc:spChg>
        <pc:spChg chg="mod">
          <ac:chgData name="GAUTHIER Adrien (Acoss)" userId="71e6dc2d-ae40-431d-9174-3e7797e9b3f7" providerId="ADAL" clId="{88C01560-9A7D-480A-A6A9-9C9F52998204}" dt="2021-02-15T08:33:57.577" v="331" actId="1036"/>
          <ac:spMkLst>
            <pc:docMk/>
            <pc:sldMk cId="4078391656" sldId="6867"/>
            <ac:spMk id="301" creationId="{00000000-0000-0000-0000-000000000000}"/>
          </ac:spMkLst>
        </pc:spChg>
        <pc:spChg chg="mod">
          <ac:chgData name="GAUTHIER Adrien (Acoss)" userId="71e6dc2d-ae40-431d-9174-3e7797e9b3f7" providerId="ADAL" clId="{88C01560-9A7D-480A-A6A9-9C9F52998204}" dt="2021-02-15T08:33:57.577" v="331" actId="1036"/>
          <ac:spMkLst>
            <pc:docMk/>
            <pc:sldMk cId="4078391656" sldId="6867"/>
            <ac:spMk id="302" creationId="{00000000-0000-0000-0000-000000000000}"/>
          </ac:spMkLst>
        </pc:spChg>
        <pc:spChg chg="mod">
          <ac:chgData name="GAUTHIER Adrien (Acoss)" userId="71e6dc2d-ae40-431d-9174-3e7797e9b3f7" providerId="ADAL" clId="{88C01560-9A7D-480A-A6A9-9C9F52998204}" dt="2021-02-15T08:33:57.577" v="331" actId="1036"/>
          <ac:spMkLst>
            <pc:docMk/>
            <pc:sldMk cId="4078391656" sldId="6867"/>
            <ac:spMk id="303" creationId="{00000000-0000-0000-0000-000000000000}"/>
          </ac:spMkLst>
        </pc:spChg>
      </pc:sldChg>
      <pc:sldChg chg="modSp add">
        <pc:chgData name="GAUTHIER Adrien (Acoss)" userId="71e6dc2d-ae40-431d-9174-3e7797e9b3f7" providerId="ADAL" clId="{88C01560-9A7D-480A-A6A9-9C9F52998204}" dt="2021-02-15T08:44:38.925" v="465" actId="14100"/>
        <pc:sldMkLst>
          <pc:docMk/>
          <pc:sldMk cId="3971145514" sldId="6868"/>
        </pc:sldMkLst>
        <pc:spChg chg="mod">
          <ac:chgData name="GAUTHIER Adrien (Acoss)" userId="71e6dc2d-ae40-431d-9174-3e7797e9b3f7" providerId="ADAL" clId="{88C01560-9A7D-480A-A6A9-9C9F52998204}" dt="2021-02-15T08:44:38.925" v="465" actId="14100"/>
          <ac:spMkLst>
            <pc:docMk/>
            <pc:sldMk cId="3971145514" sldId="6868"/>
            <ac:spMk id="275" creationId="{00000000-0000-0000-0000-000000000000}"/>
          </ac:spMkLst>
        </pc:spChg>
        <pc:spChg chg="mod">
          <ac:chgData name="GAUTHIER Adrien (Acoss)" userId="71e6dc2d-ae40-431d-9174-3e7797e9b3f7" providerId="ADAL" clId="{88C01560-9A7D-480A-A6A9-9C9F52998204}" dt="2021-02-15T08:44:19.685" v="461" actId="20577"/>
          <ac:spMkLst>
            <pc:docMk/>
            <pc:sldMk cId="3971145514" sldId="6868"/>
            <ac:spMk id="276" creationId="{00000000-0000-0000-0000-000000000000}"/>
          </ac:spMkLst>
        </pc:spChg>
      </pc:sldChg>
      <pc:sldChg chg="modSp add del">
        <pc:chgData name="GAUTHIER Adrien (Acoss)" userId="71e6dc2d-ae40-431d-9174-3e7797e9b3f7" providerId="ADAL" clId="{88C01560-9A7D-480A-A6A9-9C9F52998204}" dt="2021-02-15T09:24:31.134" v="1106" actId="2696"/>
        <pc:sldMkLst>
          <pc:docMk/>
          <pc:sldMk cId="288444377" sldId="6869"/>
        </pc:sldMkLst>
        <pc:spChg chg="mod">
          <ac:chgData name="GAUTHIER Adrien (Acoss)" userId="71e6dc2d-ae40-431d-9174-3e7797e9b3f7" providerId="ADAL" clId="{88C01560-9A7D-480A-A6A9-9C9F52998204}" dt="2021-02-15T09:06:36.327" v="741" actId="20577"/>
          <ac:spMkLst>
            <pc:docMk/>
            <pc:sldMk cId="288444377" sldId="6869"/>
            <ac:spMk id="338" creationId="{00000000-0000-0000-0000-000000000000}"/>
          </ac:spMkLst>
        </pc:spChg>
      </pc:sldChg>
      <pc:sldChg chg="modSp add del">
        <pc:chgData name="GAUTHIER Adrien (Acoss)" userId="71e6dc2d-ae40-431d-9174-3e7797e9b3f7" providerId="ADAL" clId="{88C01560-9A7D-480A-A6A9-9C9F52998204}" dt="2021-02-15T09:24:52.996" v="1114"/>
        <pc:sldMkLst>
          <pc:docMk/>
          <pc:sldMk cId="762368001" sldId="6869"/>
        </pc:sldMkLst>
        <pc:spChg chg="mod">
          <ac:chgData name="GAUTHIER Adrien (Acoss)" userId="71e6dc2d-ae40-431d-9174-3e7797e9b3f7" providerId="ADAL" clId="{88C01560-9A7D-480A-A6A9-9C9F52998204}" dt="2021-02-15T09:24:52.996" v="1114"/>
          <ac:spMkLst>
            <pc:docMk/>
            <pc:sldMk cId="762368001" sldId="6869"/>
            <ac:spMk id="338" creationId="{00000000-0000-0000-0000-000000000000}"/>
          </ac:spMkLst>
        </pc:spChg>
      </pc:sldChg>
      <pc:sldChg chg="add">
        <pc:chgData name="GAUTHIER Adrien (Acoss)" userId="71e6dc2d-ae40-431d-9174-3e7797e9b3f7" providerId="ADAL" clId="{88C01560-9A7D-480A-A6A9-9C9F52998204}" dt="2021-02-15T09:24:53.025" v="1115"/>
        <pc:sldMkLst>
          <pc:docMk/>
          <pc:sldMk cId="1435679736" sldId="6869"/>
        </pc:sldMkLst>
      </pc:sldChg>
      <pc:sldChg chg="modSp add del">
        <pc:chgData name="GAUTHIER Adrien (Acoss)" userId="71e6dc2d-ae40-431d-9174-3e7797e9b3f7" providerId="ADAL" clId="{88C01560-9A7D-480A-A6A9-9C9F52998204}" dt="2021-02-15T09:24:46.680" v="1110"/>
        <pc:sldMkLst>
          <pc:docMk/>
          <pc:sldMk cId="2944287154" sldId="6869"/>
        </pc:sldMkLst>
        <pc:spChg chg="mod">
          <ac:chgData name="GAUTHIER Adrien (Acoss)" userId="71e6dc2d-ae40-431d-9174-3e7797e9b3f7" providerId="ADAL" clId="{88C01560-9A7D-480A-A6A9-9C9F52998204}" dt="2021-02-15T09:24:46.680" v="1110"/>
          <ac:spMkLst>
            <pc:docMk/>
            <pc:sldMk cId="2944287154" sldId="6869"/>
            <ac:spMk id="338" creationId="{00000000-0000-0000-0000-000000000000}"/>
          </ac:spMkLst>
        </pc:spChg>
      </pc:sldChg>
      <pc:sldChg chg="modSp add del">
        <pc:chgData name="GAUTHIER Adrien (Acoss)" userId="71e6dc2d-ae40-431d-9174-3e7797e9b3f7" providerId="ADAL" clId="{88C01560-9A7D-480A-A6A9-9C9F52998204}" dt="2021-02-15T09:07:00.088" v="745"/>
        <pc:sldMkLst>
          <pc:docMk/>
          <pc:sldMk cId="2271948659" sldId="6870"/>
        </pc:sldMkLst>
        <pc:spChg chg="mod">
          <ac:chgData name="GAUTHIER Adrien (Acoss)" userId="71e6dc2d-ae40-431d-9174-3e7797e9b3f7" providerId="ADAL" clId="{88C01560-9A7D-480A-A6A9-9C9F52998204}" dt="2021-02-15T09:07:00.088" v="745"/>
          <ac:spMkLst>
            <pc:docMk/>
            <pc:sldMk cId="2271948659" sldId="6870"/>
            <ac:spMk id="338" creationId="{00000000-0000-0000-0000-000000000000}"/>
          </ac:spMkLst>
        </pc:spChg>
      </pc:sldChg>
      <pc:sldChg chg="modSp add">
        <pc:chgData name="GAUTHIER Adrien (Acoss)" userId="71e6dc2d-ae40-431d-9174-3e7797e9b3f7" providerId="ADAL" clId="{88C01560-9A7D-480A-A6A9-9C9F52998204}" dt="2021-02-15T09:07:21.159" v="799" actId="20577"/>
        <pc:sldMkLst>
          <pc:docMk/>
          <pc:sldMk cId="4011674555" sldId="6870"/>
        </pc:sldMkLst>
        <pc:spChg chg="mod">
          <ac:chgData name="GAUTHIER Adrien (Acoss)" userId="71e6dc2d-ae40-431d-9174-3e7797e9b3f7" providerId="ADAL" clId="{88C01560-9A7D-480A-A6A9-9C9F52998204}" dt="2021-02-15T09:07:21.159" v="799" actId="20577"/>
          <ac:spMkLst>
            <pc:docMk/>
            <pc:sldMk cId="4011674555" sldId="6870"/>
            <ac:spMk id="338" creationId="{00000000-0000-0000-0000-000000000000}"/>
          </ac:spMkLst>
        </pc:spChg>
      </pc:sldChg>
      <pc:sldChg chg="modSp add">
        <pc:chgData name="GAUTHIER Adrien (Acoss)" userId="71e6dc2d-ae40-431d-9174-3e7797e9b3f7" providerId="ADAL" clId="{88C01560-9A7D-480A-A6A9-9C9F52998204}" dt="2021-02-15T09:20:13.407" v="1039" actId="404"/>
        <pc:sldMkLst>
          <pc:docMk/>
          <pc:sldMk cId="3721220227" sldId="6871"/>
        </pc:sldMkLst>
        <pc:spChg chg="mod">
          <ac:chgData name="GAUTHIER Adrien (Acoss)" userId="71e6dc2d-ae40-431d-9174-3e7797e9b3f7" providerId="ADAL" clId="{88C01560-9A7D-480A-A6A9-9C9F52998204}" dt="2021-02-15T09:20:13.407" v="1039" actId="404"/>
          <ac:spMkLst>
            <pc:docMk/>
            <pc:sldMk cId="3721220227" sldId="6871"/>
            <ac:spMk id="7" creationId="{B7CA48AB-5839-394E-A578-8E2DEF8A49E5}"/>
          </ac:spMkLst>
        </pc:spChg>
      </pc:sldChg>
      <pc:sldMasterChg chg="delSldLayout">
        <pc:chgData name="GAUTHIER Adrien (Acoss)" userId="71e6dc2d-ae40-431d-9174-3e7797e9b3f7" providerId="ADAL" clId="{88C01560-9A7D-480A-A6A9-9C9F52998204}" dt="2021-02-15T09:24:31.130" v="1105" actId="2696"/>
        <pc:sldMasterMkLst>
          <pc:docMk/>
          <pc:sldMasterMk cId="0" sldId="2147483696"/>
        </pc:sldMasterMkLst>
        <pc:sldLayoutChg chg="del">
          <pc:chgData name="GAUTHIER Adrien (Acoss)" userId="71e6dc2d-ae40-431d-9174-3e7797e9b3f7" providerId="ADAL" clId="{88C01560-9A7D-480A-A6A9-9C9F52998204}" dt="2021-02-15T09:24:31.130" v="1105" actId="2696"/>
          <pc:sldLayoutMkLst>
            <pc:docMk/>
            <pc:sldMasterMk cId="2028234933" sldId="2147483701"/>
            <pc:sldLayoutMk cId="0" sldId="2147483651"/>
          </pc:sldLayoutMkLst>
        </pc:sldLayoutChg>
        <pc:sldLayoutChg chg="del">
          <pc:chgData name="GAUTHIER Adrien (Acoss)" userId="71e6dc2d-ae40-431d-9174-3e7797e9b3f7" providerId="ADAL" clId="{88C01560-9A7D-480A-A6A9-9C9F52998204}" dt="2021-02-15T08:28:02.475" v="304" actId="2696"/>
          <pc:sldLayoutMkLst>
            <pc:docMk/>
            <pc:sldMasterMk cId="0" sldId="2147483696"/>
            <pc:sldLayoutMk cId="4253933841" sldId="2147483686"/>
          </pc:sldLayoutMkLst>
        </pc:sldLayoutChg>
      </pc:sldMasterChg>
      <pc:sldMasterChg chg="delSldLayout">
        <pc:chgData name="GAUTHIER Adrien (Acoss)" userId="71e6dc2d-ae40-431d-9174-3e7797e9b3f7" providerId="ADAL" clId="{88C01560-9A7D-480A-A6A9-9C9F52998204}" dt="2021-02-15T08:10:35.006" v="251" actId="2696"/>
        <pc:sldMasterMkLst>
          <pc:docMk/>
          <pc:sldMasterMk cId="1321499005" sldId="2147483698"/>
        </pc:sldMasterMkLst>
        <pc:sldLayoutChg chg="del">
          <pc:chgData name="GAUTHIER Adrien (Acoss)" userId="71e6dc2d-ae40-431d-9174-3e7797e9b3f7" providerId="ADAL" clId="{88C01560-9A7D-480A-A6A9-9C9F52998204}" dt="2021-02-15T08:10:35.006" v="251" actId="2696"/>
          <pc:sldLayoutMkLst>
            <pc:docMk/>
            <pc:sldMasterMk cId="1321499005" sldId="2147483698"/>
            <pc:sldLayoutMk cId="3328664415" sldId="2147483686"/>
          </pc:sldLayoutMkLst>
        </pc:sldLayoutChg>
      </pc:sldMasterChg>
    </pc:docChg>
  </pc:docChgLst>
  <pc:docChgLst>
    <pc:chgData name="HILLEREAU Valérie (Acoss)" userId="S::valerie.chauffour@acoss.fr::8b8ac6cb-f8d9-4d17-ab70-edfca67ebba5" providerId="AD" clId="Web-{DE50F2E7-0B14-4E03-BFD3-12344F88E55D}"/>
    <pc:docChg chg="modSld sldOrd">
      <pc:chgData name="HILLEREAU Valérie (Acoss)" userId="S::valerie.chauffour@acoss.fr::8b8ac6cb-f8d9-4d17-ab70-edfca67ebba5" providerId="AD" clId="Web-{DE50F2E7-0B14-4E03-BFD3-12344F88E55D}" dt="2021-02-09T17:23:54.552" v="218" actId="20577"/>
      <pc:docMkLst>
        <pc:docMk/>
      </pc:docMkLst>
      <pc:sldChg chg="modSp">
        <pc:chgData name="HILLEREAU Valérie (Acoss)" userId="S::valerie.chauffour@acoss.fr::8b8ac6cb-f8d9-4d17-ab70-edfca67ebba5" providerId="AD" clId="Web-{DE50F2E7-0B14-4E03-BFD3-12344F88E55D}" dt="2021-02-09T17:11:05.501" v="3" actId="20577"/>
        <pc:sldMkLst>
          <pc:docMk/>
          <pc:sldMk cId="3862508276" sldId="262"/>
        </pc:sldMkLst>
        <pc:spChg chg="mod">
          <ac:chgData name="HILLEREAU Valérie (Acoss)" userId="S::valerie.chauffour@acoss.fr::8b8ac6cb-f8d9-4d17-ab70-edfca67ebba5" providerId="AD" clId="Web-{DE50F2E7-0B14-4E03-BFD3-12344F88E55D}" dt="2021-02-09T17:11:05.501" v="3" actId="20577"/>
          <ac:spMkLst>
            <pc:docMk/>
            <pc:sldMk cId="3862508276" sldId="262"/>
            <ac:spMk id="341" creationId="{00000000-0000-0000-0000-000000000000}"/>
          </ac:spMkLst>
        </pc:spChg>
      </pc:sldChg>
      <pc:sldChg chg="modSp">
        <pc:chgData name="HILLEREAU Valérie (Acoss)" userId="S::valerie.chauffour@acoss.fr::8b8ac6cb-f8d9-4d17-ab70-edfca67ebba5" providerId="AD" clId="Web-{DE50F2E7-0B14-4E03-BFD3-12344F88E55D}" dt="2021-02-09T17:22:06.190" v="177" actId="20577"/>
        <pc:sldMkLst>
          <pc:docMk/>
          <pc:sldMk cId="3727269115" sldId="286"/>
        </pc:sldMkLst>
        <pc:spChg chg="mod">
          <ac:chgData name="HILLEREAU Valérie (Acoss)" userId="S::valerie.chauffour@acoss.fr::8b8ac6cb-f8d9-4d17-ab70-edfca67ebba5" providerId="AD" clId="Web-{DE50F2E7-0B14-4E03-BFD3-12344F88E55D}" dt="2021-02-09T17:22:06.190" v="177" actId="20577"/>
          <ac:spMkLst>
            <pc:docMk/>
            <pc:sldMk cId="3727269115" sldId="286"/>
            <ac:spMk id="7" creationId="{B7CA48AB-5839-394E-A578-8E2DEF8A49E5}"/>
          </ac:spMkLst>
        </pc:spChg>
      </pc:sldChg>
    </pc:docChg>
  </pc:docChgLst>
  <pc:docChgLst>
    <pc:chgData name="RAPAUD Sylvaine (Acoss)" userId="a7eec742-d8d9-44c8-8ec6-2dc7639c201f" providerId="ADAL" clId="{6577BCB8-7D57-499D-913A-EB1873CEF0F4}"/>
    <pc:docChg chg="custSel addSld delSld modSld">
      <pc:chgData name="RAPAUD Sylvaine (Acoss)" userId="a7eec742-d8d9-44c8-8ec6-2dc7639c201f" providerId="ADAL" clId="{6577BCB8-7D57-499D-913A-EB1873CEF0F4}" dt="2021-02-17T14:20:06.587" v="18" actId="115"/>
      <pc:docMkLst>
        <pc:docMk/>
      </pc:docMkLst>
      <pc:sldChg chg="add">
        <pc:chgData name="RAPAUD Sylvaine (Acoss)" userId="a7eec742-d8d9-44c8-8ec6-2dc7639c201f" providerId="ADAL" clId="{6577BCB8-7D57-499D-913A-EB1873CEF0F4}" dt="2021-02-17T13:30:50.671" v="1"/>
        <pc:sldMkLst>
          <pc:docMk/>
          <pc:sldMk cId="2100332067" sldId="285"/>
        </pc:sldMkLst>
      </pc:sldChg>
      <pc:sldChg chg="del">
        <pc:chgData name="RAPAUD Sylvaine (Acoss)" userId="a7eec742-d8d9-44c8-8ec6-2dc7639c201f" providerId="ADAL" clId="{6577BCB8-7D57-499D-913A-EB1873CEF0F4}" dt="2021-02-17T13:30:46.859" v="0" actId="2696"/>
        <pc:sldMkLst>
          <pc:docMk/>
          <pc:sldMk cId="2568773677" sldId="285"/>
        </pc:sldMkLst>
      </pc:sldChg>
      <pc:sldChg chg="modSp">
        <pc:chgData name="RAPAUD Sylvaine (Acoss)" userId="a7eec742-d8d9-44c8-8ec6-2dc7639c201f" providerId="ADAL" clId="{6577BCB8-7D57-499D-913A-EB1873CEF0F4}" dt="2021-02-17T14:20:06.587" v="18" actId="115"/>
        <pc:sldMkLst>
          <pc:docMk/>
          <pc:sldMk cId="4267231963" sldId="6864"/>
        </pc:sldMkLst>
        <pc:spChg chg="mod">
          <ac:chgData name="RAPAUD Sylvaine (Acoss)" userId="a7eec742-d8d9-44c8-8ec6-2dc7639c201f" providerId="ADAL" clId="{6577BCB8-7D57-499D-913A-EB1873CEF0F4}" dt="2021-02-17T14:20:06.587" v="18" actId="115"/>
          <ac:spMkLst>
            <pc:docMk/>
            <pc:sldMk cId="4267231963" sldId="6864"/>
            <ac:spMk id="2" creationId="{2ED400A3-2914-4DF4-A488-8A0A0AD27554}"/>
          </ac:spMkLst>
        </pc:spChg>
      </pc:sldChg>
    </pc:docChg>
  </pc:docChgLst>
  <pc:docChgLst>
    <pc:chgData name="CAMBUS Christine (Acoss)" userId="S::christine.cambus@acoss.fr::0d4942d7-4597-45f4-92df-34901ece8223" providerId="AD" clId="Web-{1C80AC92-E31C-43AA-B28B-A2ADCA9979AE}"/>
    <pc:docChg chg="modSld">
      <pc:chgData name="CAMBUS Christine (Acoss)" userId="S::christine.cambus@acoss.fr::0d4942d7-4597-45f4-92df-34901ece8223" providerId="AD" clId="Web-{1C80AC92-E31C-43AA-B28B-A2ADCA9979AE}" dt="2021-02-17T09:14:53.071" v="3" actId="20577"/>
      <pc:docMkLst>
        <pc:docMk/>
      </pc:docMkLst>
      <pc:sldChg chg="modSp">
        <pc:chgData name="CAMBUS Christine (Acoss)" userId="S::christine.cambus@acoss.fr::0d4942d7-4597-45f4-92df-34901ece8223" providerId="AD" clId="Web-{1C80AC92-E31C-43AA-B28B-A2ADCA9979AE}" dt="2021-02-17T09:14:53.071" v="3" actId="20577"/>
        <pc:sldMkLst>
          <pc:docMk/>
          <pc:sldMk cId="4178504603" sldId="6874"/>
        </pc:sldMkLst>
        <pc:spChg chg="mod">
          <ac:chgData name="CAMBUS Christine (Acoss)" userId="S::christine.cambus@acoss.fr::0d4942d7-4597-45f4-92df-34901ece8223" providerId="AD" clId="Web-{1C80AC92-E31C-43AA-B28B-A2ADCA9979AE}" dt="2021-02-17T09:14:53.071" v="3" actId="20577"/>
          <ac:spMkLst>
            <pc:docMk/>
            <pc:sldMk cId="4178504603" sldId="6874"/>
            <ac:spMk id="287" creationId="{00000000-0000-0000-0000-000000000000}"/>
          </ac:spMkLst>
        </pc:spChg>
      </pc:sldChg>
    </pc:docChg>
  </pc:docChgLst>
  <pc:docChgLst>
    <pc:chgData name="DION Morgane (Acoss)" userId="dc04b6ab-bca8-43f1-b4eb-bd3285875d1e" providerId="ADAL" clId="{9DB8831B-8C3C-46AE-8DC1-AD492DA9B909}"/>
    <pc:docChg chg="undo redo custSel addSld delSld modSld sldOrd">
      <pc:chgData name="DION Morgane (Acoss)" userId="dc04b6ab-bca8-43f1-b4eb-bd3285875d1e" providerId="ADAL" clId="{9DB8831B-8C3C-46AE-8DC1-AD492DA9B909}" dt="2021-02-12T16:29:23.856" v="3139" actId="404"/>
      <pc:docMkLst>
        <pc:docMk/>
      </pc:docMkLst>
      <pc:sldChg chg="modSp">
        <pc:chgData name="DION Morgane (Acoss)" userId="dc04b6ab-bca8-43f1-b4eb-bd3285875d1e" providerId="ADAL" clId="{9DB8831B-8C3C-46AE-8DC1-AD492DA9B909}" dt="2021-02-12T14:19:58.449" v="1923" actId="2711"/>
        <pc:sldMkLst>
          <pc:docMk/>
          <pc:sldMk cId="0" sldId="256"/>
        </pc:sldMkLst>
        <pc:spChg chg="mod">
          <ac:chgData name="DION Morgane (Acoss)" userId="dc04b6ab-bca8-43f1-b4eb-bd3285875d1e" providerId="ADAL" clId="{9DB8831B-8C3C-46AE-8DC1-AD492DA9B909}" dt="2021-02-12T14:19:58.449" v="1923" actId="2711"/>
          <ac:spMkLst>
            <pc:docMk/>
            <pc:sldMk cId="0" sldId="256"/>
            <ac:spMk id="6" creationId="{614B2EE5-FF72-4459-BE95-0C8E65810725}"/>
          </ac:spMkLst>
        </pc:spChg>
      </pc:sldChg>
      <pc:sldChg chg="modSp setBg">
        <pc:chgData name="DION Morgane (Acoss)" userId="dc04b6ab-bca8-43f1-b4eb-bd3285875d1e" providerId="ADAL" clId="{9DB8831B-8C3C-46AE-8DC1-AD492DA9B909}" dt="2021-02-12T14:30:18.084" v="1954" actId="113"/>
        <pc:sldMkLst>
          <pc:docMk/>
          <pc:sldMk cId="1094367064" sldId="258"/>
        </pc:sldMkLst>
        <pc:spChg chg="mod">
          <ac:chgData name="DION Morgane (Acoss)" userId="dc04b6ab-bca8-43f1-b4eb-bd3285875d1e" providerId="ADAL" clId="{9DB8831B-8C3C-46AE-8DC1-AD492DA9B909}" dt="2021-02-12T13:18:09.732" v="1059" actId="20577"/>
          <ac:spMkLst>
            <pc:docMk/>
            <pc:sldMk cId="1094367064" sldId="258"/>
            <ac:spMk id="14" creationId="{E8A231C3-0AF7-124D-AA7B-5332117D5DB9}"/>
          </ac:spMkLst>
        </pc:spChg>
        <pc:spChg chg="mod">
          <ac:chgData name="DION Morgane (Acoss)" userId="dc04b6ab-bca8-43f1-b4eb-bd3285875d1e" providerId="ADAL" clId="{9DB8831B-8C3C-46AE-8DC1-AD492DA9B909}" dt="2021-02-12T14:30:18.084" v="1954" actId="113"/>
          <ac:spMkLst>
            <pc:docMk/>
            <pc:sldMk cId="1094367064" sldId="258"/>
            <ac:spMk id="16" creationId="{30567CE7-5657-8C44-A7E3-2FAF9EC23B5F}"/>
          </ac:spMkLst>
        </pc:spChg>
      </pc:sldChg>
      <pc:sldChg chg="addSp delSp modSp">
        <pc:chgData name="DION Morgane (Acoss)" userId="dc04b6ab-bca8-43f1-b4eb-bd3285875d1e" providerId="ADAL" clId="{9DB8831B-8C3C-46AE-8DC1-AD492DA9B909}" dt="2021-02-12T16:12:32.982" v="2822" actId="403"/>
        <pc:sldMkLst>
          <pc:docMk/>
          <pc:sldMk cId="0" sldId="259"/>
        </pc:sldMkLst>
        <pc:spChg chg="add del mod">
          <ac:chgData name="DION Morgane (Acoss)" userId="dc04b6ab-bca8-43f1-b4eb-bd3285875d1e" providerId="ADAL" clId="{9DB8831B-8C3C-46AE-8DC1-AD492DA9B909}" dt="2021-02-12T15:48:37.286" v="2669"/>
          <ac:spMkLst>
            <pc:docMk/>
            <pc:sldMk cId="0" sldId="259"/>
            <ac:spMk id="3" creationId="{8DF130B0-9313-428A-8E21-FA96BEFD140F}"/>
          </ac:spMkLst>
        </pc:spChg>
        <pc:spChg chg="mod">
          <ac:chgData name="DION Morgane (Acoss)" userId="dc04b6ab-bca8-43f1-b4eb-bd3285875d1e" providerId="ADAL" clId="{9DB8831B-8C3C-46AE-8DC1-AD492DA9B909}" dt="2021-02-12T16:12:32.982" v="2822" actId="403"/>
          <ac:spMkLst>
            <pc:docMk/>
            <pc:sldMk cId="0" sldId="259"/>
            <ac:spMk id="6" creationId="{9E4F6B25-CCB0-4042-B2FD-192F45CB20AA}"/>
          </ac:spMkLst>
        </pc:spChg>
        <pc:spChg chg="mod">
          <ac:chgData name="DION Morgane (Acoss)" userId="dc04b6ab-bca8-43f1-b4eb-bd3285875d1e" providerId="ADAL" clId="{9DB8831B-8C3C-46AE-8DC1-AD492DA9B909}" dt="2021-02-12T16:07:14.857" v="2761" actId="123"/>
          <ac:spMkLst>
            <pc:docMk/>
            <pc:sldMk cId="0" sldId="259"/>
            <ac:spMk id="7" creationId="{B7CA48AB-5839-394E-A578-8E2DEF8A49E5}"/>
          </ac:spMkLst>
        </pc:spChg>
        <pc:spChg chg="del">
          <ac:chgData name="DION Morgane (Acoss)" userId="dc04b6ab-bca8-43f1-b4eb-bd3285875d1e" providerId="ADAL" clId="{9DB8831B-8C3C-46AE-8DC1-AD492DA9B909}" dt="2021-02-12T15:48:35.532" v="2668"/>
          <ac:spMkLst>
            <pc:docMk/>
            <pc:sldMk cId="0" sldId="259"/>
            <ac:spMk id="328" creationId="{00000000-0000-0000-0000-000000000000}"/>
          </ac:spMkLst>
        </pc:spChg>
      </pc:sldChg>
      <pc:sldChg chg="addSp delSp modSp">
        <pc:chgData name="DION Morgane (Acoss)" userId="dc04b6ab-bca8-43f1-b4eb-bd3285875d1e" providerId="ADAL" clId="{9DB8831B-8C3C-46AE-8DC1-AD492DA9B909}" dt="2021-02-12T16:11:31.689" v="2808" actId="255"/>
        <pc:sldMkLst>
          <pc:docMk/>
          <pc:sldMk cId="3862508276" sldId="262"/>
        </pc:sldMkLst>
        <pc:spChg chg="mod">
          <ac:chgData name="DION Morgane (Acoss)" userId="dc04b6ab-bca8-43f1-b4eb-bd3285875d1e" providerId="ADAL" clId="{9DB8831B-8C3C-46AE-8DC1-AD492DA9B909}" dt="2021-02-12T16:11:31.689" v="2808" actId="255"/>
          <ac:spMkLst>
            <pc:docMk/>
            <pc:sldMk cId="3862508276" sldId="262"/>
            <ac:spMk id="2" creationId="{55556DED-7801-4A7C-A172-638DD8DC45F9}"/>
          </ac:spMkLst>
        </pc:spChg>
        <pc:spChg chg="add del mod">
          <ac:chgData name="DION Morgane (Acoss)" userId="dc04b6ab-bca8-43f1-b4eb-bd3285875d1e" providerId="ADAL" clId="{9DB8831B-8C3C-46AE-8DC1-AD492DA9B909}" dt="2021-02-12T13:18:34.984" v="1061"/>
          <ac:spMkLst>
            <pc:docMk/>
            <pc:sldMk cId="3862508276" sldId="262"/>
            <ac:spMk id="3" creationId="{61EE87B3-5427-464F-BCB5-8A7C12A2A06E}"/>
          </ac:spMkLst>
        </pc:spChg>
        <pc:spChg chg="del">
          <ac:chgData name="DION Morgane (Acoss)" userId="dc04b6ab-bca8-43f1-b4eb-bd3285875d1e" providerId="ADAL" clId="{9DB8831B-8C3C-46AE-8DC1-AD492DA9B909}" dt="2021-02-12T13:18:32.346" v="1060"/>
          <ac:spMkLst>
            <pc:docMk/>
            <pc:sldMk cId="3862508276" sldId="262"/>
            <ac:spMk id="340" creationId="{00000000-0000-0000-0000-000000000000}"/>
          </ac:spMkLst>
        </pc:spChg>
        <pc:spChg chg="mod">
          <ac:chgData name="DION Morgane (Acoss)" userId="dc04b6ab-bca8-43f1-b4eb-bd3285875d1e" providerId="ADAL" clId="{9DB8831B-8C3C-46AE-8DC1-AD492DA9B909}" dt="2021-02-12T16:05:04.456" v="2747" actId="123"/>
          <ac:spMkLst>
            <pc:docMk/>
            <pc:sldMk cId="3862508276" sldId="262"/>
            <ac:spMk id="341" creationId="{00000000-0000-0000-0000-000000000000}"/>
          </ac:spMkLst>
        </pc:spChg>
      </pc:sldChg>
      <pc:sldChg chg="addSp modSp">
        <pc:chgData name="DION Morgane (Acoss)" userId="dc04b6ab-bca8-43f1-b4eb-bd3285875d1e" providerId="ADAL" clId="{9DB8831B-8C3C-46AE-8DC1-AD492DA9B909}" dt="2021-02-12T13:17:31.221" v="1023" actId="27636"/>
        <pc:sldMkLst>
          <pc:docMk/>
          <pc:sldMk cId="2822049930" sldId="263"/>
        </pc:sldMkLst>
        <pc:spChg chg="mod">
          <ac:chgData name="DION Morgane (Acoss)" userId="dc04b6ab-bca8-43f1-b4eb-bd3285875d1e" providerId="ADAL" clId="{9DB8831B-8C3C-46AE-8DC1-AD492DA9B909}" dt="2021-02-12T13:17:31.221" v="1023" actId="27636"/>
          <ac:spMkLst>
            <pc:docMk/>
            <pc:sldMk cId="2822049930" sldId="263"/>
            <ac:spMk id="2" creationId="{8B557B77-E37D-564C-8595-D60DEC855276}"/>
          </ac:spMkLst>
        </pc:spChg>
        <pc:spChg chg="add mod">
          <ac:chgData name="DION Morgane (Acoss)" userId="dc04b6ab-bca8-43f1-b4eb-bd3285875d1e" providerId="ADAL" clId="{9DB8831B-8C3C-46AE-8DC1-AD492DA9B909}" dt="2021-02-12T12:48:09.048" v="834" actId="20577"/>
          <ac:spMkLst>
            <pc:docMk/>
            <pc:sldMk cId="2822049930" sldId="263"/>
            <ac:spMk id="4" creationId="{F65A42A8-D9A6-4223-83C4-D83D0B8CFEA5}"/>
          </ac:spMkLst>
        </pc:spChg>
      </pc:sldChg>
      <pc:sldChg chg="delSp modSp">
        <pc:chgData name="DION Morgane (Acoss)" userId="dc04b6ab-bca8-43f1-b4eb-bd3285875d1e" providerId="ADAL" clId="{9DB8831B-8C3C-46AE-8DC1-AD492DA9B909}" dt="2021-02-12T16:04:44.831" v="2744" actId="123"/>
        <pc:sldMkLst>
          <pc:docMk/>
          <pc:sldMk cId="3731807701" sldId="279"/>
        </pc:sldMkLst>
        <pc:spChg chg="del">
          <ac:chgData name="DION Morgane (Acoss)" userId="dc04b6ab-bca8-43f1-b4eb-bd3285875d1e" providerId="ADAL" clId="{9DB8831B-8C3C-46AE-8DC1-AD492DA9B909}" dt="2021-02-12T14:19:45.458" v="1922"/>
          <ac:spMkLst>
            <pc:docMk/>
            <pc:sldMk cId="3731807701" sldId="279"/>
            <ac:spMk id="3" creationId="{7AEBAB12-99EF-426B-8467-22007B19A29E}"/>
          </ac:spMkLst>
        </pc:spChg>
        <pc:spChg chg="mod">
          <ac:chgData name="DION Morgane (Acoss)" userId="dc04b6ab-bca8-43f1-b4eb-bd3285875d1e" providerId="ADAL" clId="{9DB8831B-8C3C-46AE-8DC1-AD492DA9B909}" dt="2021-02-12T16:04:44.831" v="2744" actId="123"/>
          <ac:spMkLst>
            <pc:docMk/>
            <pc:sldMk cId="3731807701" sldId="279"/>
            <ac:spMk id="12" creationId="{8FA24912-82C4-FE46-A23E-015A65E42879}"/>
          </ac:spMkLst>
        </pc:spChg>
        <pc:spChg chg="mod">
          <ac:chgData name="DION Morgane (Acoss)" userId="dc04b6ab-bca8-43f1-b4eb-bd3285875d1e" providerId="ADAL" clId="{9DB8831B-8C3C-46AE-8DC1-AD492DA9B909}" dt="2021-02-12T14:20:07.356" v="1924" actId="2711"/>
          <ac:spMkLst>
            <pc:docMk/>
            <pc:sldMk cId="3731807701" sldId="279"/>
            <ac:spMk id="23" creationId="{206F4B5A-6881-9D47-8FC3-7CB0555F848F}"/>
          </ac:spMkLst>
        </pc:spChg>
      </pc:sldChg>
      <pc:sldChg chg="addSp delSp modSp ord">
        <pc:chgData name="DION Morgane (Acoss)" userId="dc04b6ab-bca8-43f1-b4eb-bd3285875d1e" providerId="ADAL" clId="{9DB8831B-8C3C-46AE-8DC1-AD492DA9B909}" dt="2021-02-12T16:06:57.078" v="2759" actId="123"/>
        <pc:sldMkLst>
          <pc:docMk/>
          <pc:sldMk cId="788268466" sldId="284"/>
        </pc:sldMkLst>
        <pc:spChg chg="add del mod">
          <ac:chgData name="DION Morgane (Acoss)" userId="dc04b6ab-bca8-43f1-b4eb-bd3285875d1e" providerId="ADAL" clId="{9DB8831B-8C3C-46AE-8DC1-AD492DA9B909}" dt="2021-02-12T15:01:23.891" v="2129"/>
          <ac:spMkLst>
            <pc:docMk/>
            <pc:sldMk cId="788268466" sldId="284"/>
            <ac:spMk id="3" creationId="{CEE9C449-EFA9-4719-9BA5-A7E3EBF82F60}"/>
          </ac:spMkLst>
        </pc:spChg>
        <pc:spChg chg="add del mod">
          <ac:chgData name="DION Morgane (Acoss)" userId="dc04b6ab-bca8-43f1-b4eb-bd3285875d1e" providerId="ADAL" clId="{9DB8831B-8C3C-46AE-8DC1-AD492DA9B909}" dt="2021-02-12T15:01:56.957" v="2167"/>
          <ac:spMkLst>
            <pc:docMk/>
            <pc:sldMk cId="788268466" sldId="284"/>
            <ac:spMk id="4" creationId="{58E89FCC-AEA7-4014-85C6-B1F3C03E0472}"/>
          </ac:spMkLst>
        </pc:spChg>
        <pc:spChg chg="del mod">
          <ac:chgData name="DION Morgane (Acoss)" userId="dc04b6ab-bca8-43f1-b4eb-bd3285875d1e" providerId="ADAL" clId="{9DB8831B-8C3C-46AE-8DC1-AD492DA9B909}" dt="2021-02-12T15:01:54.464" v="2166"/>
          <ac:spMkLst>
            <pc:docMk/>
            <pc:sldMk cId="788268466" sldId="284"/>
            <ac:spMk id="6" creationId="{9E4F6B25-CCB0-4042-B2FD-192F45CB20AA}"/>
          </ac:spMkLst>
        </pc:spChg>
        <pc:spChg chg="mod">
          <ac:chgData name="DION Morgane (Acoss)" userId="dc04b6ab-bca8-43f1-b4eb-bd3285875d1e" providerId="ADAL" clId="{9DB8831B-8C3C-46AE-8DC1-AD492DA9B909}" dt="2021-02-12T16:06:57.078" v="2759" actId="123"/>
          <ac:spMkLst>
            <pc:docMk/>
            <pc:sldMk cId="788268466" sldId="284"/>
            <ac:spMk id="7" creationId="{B7CA48AB-5839-394E-A578-8E2DEF8A49E5}"/>
          </ac:spMkLst>
        </pc:spChg>
        <pc:spChg chg="add mod">
          <ac:chgData name="DION Morgane (Acoss)" userId="dc04b6ab-bca8-43f1-b4eb-bd3285875d1e" providerId="ADAL" clId="{9DB8831B-8C3C-46AE-8DC1-AD492DA9B909}" dt="2021-02-12T15:01:28.221" v="2130" actId="1076"/>
          <ac:spMkLst>
            <pc:docMk/>
            <pc:sldMk cId="788268466" sldId="284"/>
            <ac:spMk id="8" creationId="{26819B4F-84EA-4CCC-820C-685D346C2629}"/>
          </ac:spMkLst>
        </pc:spChg>
        <pc:spChg chg="add mod">
          <ac:chgData name="DION Morgane (Acoss)" userId="dc04b6ab-bca8-43f1-b4eb-bd3285875d1e" providerId="ADAL" clId="{9DB8831B-8C3C-46AE-8DC1-AD492DA9B909}" dt="2021-02-12T15:46:53.262" v="2652" actId="2711"/>
          <ac:spMkLst>
            <pc:docMk/>
            <pc:sldMk cId="788268466" sldId="284"/>
            <ac:spMk id="9" creationId="{D198AF43-A712-4D3C-ADBC-99FAF0975A95}"/>
          </ac:spMkLst>
        </pc:spChg>
        <pc:spChg chg="del mod">
          <ac:chgData name="DION Morgane (Acoss)" userId="dc04b6ab-bca8-43f1-b4eb-bd3285875d1e" providerId="ADAL" clId="{9DB8831B-8C3C-46AE-8DC1-AD492DA9B909}" dt="2021-02-12T15:01:20.193" v="2128"/>
          <ac:spMkLst>
            <pc:docMk/>
            <pc:sldMk cId="788268466" sldId="284"/>
            <ac:spMk id="328" creationId="{00000000-0000-0000-0000-000000000000}"/>
          </ac:spMkLst>
        </pc:spChg>
      </pc:sldChg>
      <pc:sldChg chg="addSp delSp modSp ord">
        <pc:chgData name="DION Morgane (Acoss)" userId="dc04b6ab-bca8-43f1-b4eb-bd3285875d1e" providerId="ADAL" clId="{9DB8831B-8C3C-46AE-8DC1-AD492DA9B909}" dt="2021-02-12T16:28:34.504" v="3135" actId="255"/>
        <pc:sldMkLst>
          <pc:docMk/>
          <pc:sldMk cId="2568773677" sldId="285"/>
        </pc:sldMkLst>
        <pc:spChg chg="add del mod">
          <ac:chgData name="DION Morgane (Acoss)" userId="dc04b6ab-bca8-43f1-b4eb-bd3285875d1e" providerId="ADAL" clId="{9DB8831B-8C3C-46AE-8DC1-AD492DA9B909}" dt="2021-02-12T15:05:15.479" v="2388"/>
          <ac:spMkLst>
            <pc:docMk/>
            <pc:sldMk cId="2568773677" sldId="285"/>
            <ac:spMk id="3" creationId="{523C049A-ED5F-470C-8A2C-8DEB654A4FB3}"/>
          </ac:spMkLst>
        </pc:spChg>
        <pc:spChg chg="mod">
          <ac:chgData name="DION Morgane (Acoss)" userId="dc04b6ab-bca8-43f1-b4eb-bd3285875d1e" providerId="ADAL" clId="{9DB8831B-8C3C-46AE-8DC1-AD492DA9B909}" dt="2021-02-12T16:12:18.976" v="2818" actId="27636"/>
          <ac:spMkLst>
            <pc:docMk/>
            <pc:sldMk cId="2568773677" sldId="285"/>
            <ac:spMk id="6" creationId="{9E4F6B25-CCB0-4042-B2FD-192F45CB20AA}"/>
          </ac:spMkLst>
        </pc:spChg>
        <pc:spChg chg="mod">
          <ac:chgData name="DION Morgane (Acoss)" userId="dc04b6ab-bca8-43f1-b4eb-bd3285875d1e" providerId="ADAL" clId="{9DB8831B-8C3C-46AE-8DC1-AD492DA9B909}" dt="2021-02-12T16:28:34.504" v="3135" actId="255"/>
          <ac:spMkLst>
            <pc:docMk/>
            <pc:sldMk cId="2568773677" sldId="285"/>
            <ac:spMk id="7" creationId="{B7CA48AB-5839-394E-A578-8E2DEF8A49E5}"/>
          </ac:spMkLst>
        </pc:spChg>
        <pc:spChg chg="del">
          <ac:chgData name="DION Morgane (Acoss)" userId="dc04b6ab-bca8-43f1-b4eb-bd3285875d1e" providerId="ADAL" clId="{9DB8831B-8C3C-46AE-8DC1-AD492DA9B909}" dt="2021-02-12T15:05:13.210" v="2387"/>
          <ac:spMkLst>
            <pc:docMk/>
            <pc:sldMk cId="2568773677" sldId="285"/>
            <ac:spMk id="328" creationId="{00000000-0000-0000-0000-000000000000}"/>
          </ac:spMkLst>
        </pc:spChg>
      </pc:sldChg>
      <pc:sldChg chg="addSp delSp modSp">
        <pc:chgData name="DION Morgane (Acoss)" userId="dc04b6ab-bca8-43f1-b4eb-bd3285875d1e" providerId="ADAL" clId="{9DB8831B-8C3C-46AE-8DC1-AD492DA9B909}" dt="2021-02-12T16:12:42.398" v="2825" actId="403"/>
        <pc:sldMkLst>
          <pc:docMk/>
          <pc:sldMk cId="3727269115" sldId="286"/>
        </pc:sldMkLst>
        <pc:spChg chg="add del mod">
          <ac:chgData name="DION Morgane (Acoss)" userId="dc04b6ab-bca8-43f1-b4eb-bd3285875d1e" providerId="ADAL" clId="{9DB8831B-8C3C-46AE-8DC1-AD492DA9B909}" dt="2021-02-12T15:07:41.761" v="2416"/>
          <ac:spMkLst>
            <pc:docMk/>
            <pc:sldMk cId="3727269115" sldId="286"/>
            <ac:spMk id="3" creationId="{EE4FDC4B-5E5B-4ACB-A46C-89CC2FA92AE0}"/>
          </ac:spMkLst>
        </pc:spChg>
        <pc:spChg chg="mod">
          <ac:chgData name="DION Morgane (Acoss)" userId="dc04b6ab-bca8-43f1-b4eb-bd3285875d1e" providerId="ADAL" clId="{9DB8831B-8C3C-46AE-8DC1-AD492DA9B909}" dt="2021-02-12T16:12:42.398" v="2825" actId="403"/>
          <ac:spMkLst>
            <pc:docMk/>
            <pc:sldMk cId="3727269115" sldId="286"/>
            <ac:spMk id="6" creationId="{9E4F6B25-CCB0-4042-B2FD-192F45CB20AA}"/>
          </ac:spMkLst>
        </pc:spChg>
        <pc:spChg chg="mod">
          <ac:chgData name="DION Morgane (Acoss)" userId="dc04b6ab-bca8-43f1-b4eb-bd3285875d1e" providerId="ADAL" clId="{9DB8831B-8C3C-46AE-8DC1-AD492DA9B909}" dt="2021-02-12T16:03:27.034" v="2735" actId="123"/>
          <ac:spMkLst>
            <pc:docMk/>
            <pc:sldMk cId="3727269115" sldId="286"/>
            <ac:spMk id="7" creationId="{B7CA48AB-5839-394E-A578-8E2DEF8A49E5}"/>
          </ac:spMkLst>
        </pc:spChg>
        <pc:spChg chg="del">
          <ac:chgData name="DION Morgane (Acoss)" userId="dc04b6ab-bca8-43f1-b4eb-bd3285875d1e" providerId="ADAL" clId="{9DB8831B-8C3C-46AE-8DC1-AD492DA9B909}" dt="2021-02-12T15:07:39.142" v="2415"/>
          <ac:spMkLst>
            <pc:docMk/>
            <pc:sldMk cId="3727269115" sldId="286"/>
            <ac:spMk id="328" creationId="{00000000-0000-0000-0000-000000000000}"/>
          </ac:spMkLst>
        </pc:spChg>
      </pc:sldChg>
      <pc:sldChg chg="addSp delSp modSp">
        <pc:chgData name="DION Morgane (Acoss)" userId="dc04b6ab-bca8-43f1-b4eb-bd3285875d1e" providerId="ADAL" clId="{9DB8831B-8C3C-46AE-8DC1-AD492DA9B909}" dt="2021-02-12T16:27:47.614" v="3130" actId="1076"/>
        <pc:sldMkLst>
          <pc:docMk/>
          <pc:sldMk cId="758841408" sldId="290"/>
        </pc:sldMkLst>
        <pc:spChg chg="del mod">
          <ac:chgData name="DION Morgane (Acoss)" userId="dc04b6ab-bca8-43f1-b4eb-bd3285875d1e" providerId="ADAL" clId="{9DB8831B-8C3C-46AE-8DC1-AD492DA9B909}" dt="2021-02-12T14:41:58.221" v="2107"/>
          <ac:spMkLst>
            <pc:docMk/>
            <pc:sldMk cId="758841408" sldId="290"/>
            <ac:spMk id="2" creationId="{55556DED-7801-4A7C-A172-638DD8DC45F9}"/>
          </ac:spMkLst>
        </pc:spChg>
        <pc:spChg chg="add del mod">
          <ac:chgData name="DION Morgane (Acoss)" userId="dc04b6ab-bca8-43f1-b4eb-bd3285875d1e" providerId="ADAL" clId="{9DB8831B-8C3C-46AE-8DC1-AD492DA9B909}" dt="2021-02-12T14:41:58.206" v="2105"/>
          <ac:spMkLst>
            <pc:docMk/>
            <pc:sldMk cId="758841408" sldId="290"/>
            <ac:spMk id="3" creationId="{EEC769D6-0647-40F6-B238-39ECA5D8C71B}"/>
          </ac:spMkLst>
        </pc:spChg>
        <pc:spChg chg="add mod">
          <ac:chgData name="DION Morgane (Acoss)" userId="dc04b6ab-bca8-43f1-b4eb-bd3285875d1e" providerId="ADAL" clId="{9DB8831B-8C3C-46AE-8DC1-AD492DA9B909}" dt="2021-02-12T16:27:39.094" v="3129" actId="1076"/>
          <ac:spMkLst>
            <pc:docMk/>
            <pc:sldMk cId="758841408" sldId="290"/>
            <ac:spMk id="6" creationId="{B8384DD0-3087-4A60-AF7C-028790C76015}"/>
          </ac:spMkLst>
        </pc:spChg>
        <pc:spChg chg="mod">
          <ac:chgData name="DION Morgane (Acoss)" userId="dc04b6ab-bca8-43f1-b4eb-bd3285875d1e" providerId="ADAL" clId="{9DB8831B-8C3C-46AE-8DC1-AD492DA9B909}" dt="2021-02-12T16:27:47.614" v="3130" actId="1076"/>
          <ac:spMkLst>
            <pc:docMk/>
            <pc:sldMk cId="758841408" sldId="290"/>
            <ac:spMk id="340" creationId="{00000000-0000-0000-0000-000000000000}"/>
          </ac:spMkLst>
        </pc:spChg>
        <pc:spChg chg="mod">
          <ac:chgData name="DION Morgane (Acoss)" userId="dc04b6ab-bca8-43f1-b4eb-bd3285875d1e" providerId="ADAL" clId="{9DB8831B-8C3C-46AE-8DC1-AD492DA9B909}" dt="2021-02-12T16:27:29.987" v="3126" actId="14100"/>
          <ac:spMkLst>
            <pc:docMk/>
            <pc:sldMk cId="758841408" sldId="290"/>
            <ac:spMk id="341" creationId="{00000000-0000-0000-0000-000000000000}"/>
          </ac:spMkLst>
        </pc:spChg>
        <pc:picChg chg="add mod">
          <ac:chgData name="DION Morgane (Acoss)" userId="dc04b6ab-bca8-43f1-b4eb-bd3285875d1e" providerId="ADAL" clId="{9DB8831B-8C3C-46AE-8DC1-AD492DA9B909}" dt="2021-02-12T16:27:34.519" v="3128" actId="207"/>
          <ac:picMkLst>
            <pc:docMk/>
            <pc:sldMk cId="758841408" sldId="290"/>
            <ac:picMk id="5" creationId="{398C82D6-8DB1-4CFC-9646-44C57C6309CB}"/>
          </ac:picMkLst>
        </pc:picChg>
      </pc:sldChg>
      <pc:sldChg chg="addSp delSp modSp">
        <pc:chgData name="DION Morgane (Acoss)" userId="dc04b6ab-bca8-43f1-b4eb-bd3285875d1e" providerId="ADAL" clId="{9DB8831B-8C3C-46AE-8DC1-AD492DA9B909}" dt="2021-02-12T16:27:57.249" v="3131" actId="255"/>
        <pc:sldMkLst>
          <pc:docMk/>
          <pc:sldMk cId="105295693" sldId="291"/>
        </pc:sldMkLst>
        <pc:spChg chg="mod">
          <ac:chgData name="DION Morgane (Acoss)" userId="dc04b6ab-bca8-43f1-b4eb-bd3285875d1e" providerId="ADAL" clId="{9DB8831B-8C3C-46AE-8DC1-AD492DA9B909}" dt="2021-02-12T16:22:09.210" v="3074" actId="113"/>
          <ac:spMkLst>
            <pc:docMk/>
            <pc:sldMk cId="105295693" sldId="291"/>
            <ac:spMk id="2" creationId="{55556DED-7801-4A7C-A172-638DD8DC45F9}"/>
          </ac:spMkLst>
        </pc:spChg>
        <pc:spChg chg="add del mod">
          <ac:chgData name="DION Morgane (Acoss)" userId="dc04b6ab-bca8-43f1-b4eb-bd3285875d1e" providerId="ADAL" clId="{9DB8831B-8C3C-46AE-8DC1-AD492DA9B909}" dt="2021-02-12T13:13:17.144" v="965"/>
          <ac:spMkLst>
            <pc:docMk/>
            <pc:sldMk cId="105295693" sldId="291"/>
            <ac:spMk id="3" creationId="{7DC15E37-7710-4CA1-998F-6AB0CDBDC95F}"/>
          </ac:spMkLst>
        </pc:spChg>
        <pc:spChg chg="del">
          <ac:chgData name="DION Morgane (Acoss)" userId="dc04b6ab-bca8-43f1-b4eb-bd3285875d1e" providerId="ADAL" clId="{9DB8831B-8C3C-46AE-8DC1-AD492DA9B909}" dt="2021-02-12T13:13:14.652" v="964"/>
          <ac:spMkLst>
            <pc:docMk/>
            <pc:sldMk cId="105295693" sldId="291"/>
            <ac:spMk id="340" creationId="{00000000-0000-0000-0000-000000000000}"/>
          </ac:spMkLst>
        </pc:spChg>
        <pc:spChg chg="mod">
          <ac:chgData name="DION Morgane (Acoss)" userId="dc04b6ab-bca8-43f1-b4eb-bd3285875d1e" providerId="ADAL" clId="{9DB8831B-8C3C-46AE-8DC1-AD492DA9B909}" dt="2021-02-12T16:27:57.249" v="3131" actId="255"/>
          <ac:spMkLst>
            <pc:docMk/>
            <pc:sldMk cId="105295693" sldId="291"/>
            <ac:spMk id="341" creationId="{00000000-0000-0000-0000-000000000000}"/>
          </ac:spMkLst>
        </pc:spChg>
      </pc:sldChg>
      <pc:sldChg chg="addSp delSp modSp">
        <pc:chgData name="DION Morgane (Acoss)" userId="dc04b6ab-bca8-43f1-b4eb-bd3285875d1e" providerId="ADAL" clId="{9DB8831B-8C3C-46AE-8DC1-AD492DA9B909}" dt="2021-02-12T16:23:30.291" v="3099" actId="2711"/>
        <pc:sldMkLst>
          <pc:docMk/>
          <pc:sldMk cId="3451269646" sldId="293"/>
        </pc:sldMkLst>
        <pc:spChg chg="mod">
          <ac:chgData name="DION Morgane (Acoss)" userId="dc04b6ab-bca8-43f1-b4eb-bd3285875d1e" providerId="ADAL" clId="{9DB8831B-8C3C-46AE-8DC1-AD492DA9B909}" dt="2021-02-12T16:23:30.291" v="3099" actId="2711"/>
          <ac:spMkLst>
            <pc:docMk/>
            <pc:sldMk cId="3451269646" sldId="293"/>
            <ac:spMk id="2" creationId="{55556DED-7801-4A7C-A172-638DD8DC45F9}"/>
          </ac:spMkLst>
        </pc:spChg>
        <pc:spChg chg="add del mod">
          <ac:chgData name="DION Morgane (Acoss)" userId="dc04b6ab-bca8-43f1-b4eb-bd3285875d1e" providerId="ADAL" clId="{9DB8831B-8C3C-46AE-8DC1-AD492DA9B909}" dt="2021-02-12T15:00:49.929" v="2113" actId="478"/>
          <ac:spMkLst>
            <pc:docMk/>
            <pc:sldMk cId="3451269646" sldId="293"/>
            <ac:spMk id="4" creationId="{7ABD2AC0-A7A1-4169-A0DB-97AA04C3C4A5}"/>
          </ac:spMkLst>
        </pc:spChg>
        <pc:spChg chg="del">
          <ac:chgData name="DION Morgane (Acoss)" userId="dc04b6ab-bca8-43f1-b4eb-bd3285875d1e" providerId="ADAL" clId="{9DB8831B-8C3C-46AE-8DC1-AD492DA9B909}" dt="2021-02-12T15:00:48.432" v="2112" actId="478"/>
          <ac:spMkLst>
            <pc:docMk/>
            <pc:sldMk cId="3451269646" sldId="293"/>
            <ac:spMk id="340" creationId="{00000000-0000-0000-0000-000000000000}"/>
          </ac:spMkLst>
        </pc:spChg>
        <pc:spChg chg="mod">
          <ac:chgData name="DION Morgane (Acoss)" userId="dc04b6ab-bca8-43f1-b4eb-bd3285875d1e" providerId="ADAL" clId="{9DB8831B-8C3C-46AE-8DC1-AD492DA9B909}" dt="2021-02-12T16:23:17.548" v="3097" actId="1076"/>
          <ac:spMkLst>
            <pc:docMk/>
            <pc:sldMk cId="3451269646" sldId="293"/>
            <ac:spMk id="341" creationId="{00000000-0000-0000-0000-000000000000}"/>
          </ac:spMkLst>
        </pc:spChg>
      </pc:sldChg>
      <pc:sldChg chg="addSp delSp modSp">
        <pc:chgData name="DION Morgane (Acoss)" userId="dc04b6ab-bca8-43f1-b4eb-bd3285875d1e" providerId="ADAL" clId="{9DB8831B-8C3C-46AE-8DC1-AD492DA9B909}" dt="2021-02-12T16:24:37.773" v="3110" actId="1076"/>
        <pc:sldMkLst>
          <pc:docMk/>
          <pc:sldMk cId="3640262258" sldId="294"/>
        </pc:sldMkLst>
        <pc:spChg chg="mod">
          <ac:chgData name="DION Morgane (Acoss)" userId="dc04b6ab-bca8-43f1-b4eb-bd3285875d1e" providerId="ADAL" clId="{9DB8831B-8C3C-46AE-8DC1-AD492DA9B909}" dt="2021-02-12T16:24:37.773" v="3110" actId="1076"/>
          <ac:spMkLst>
            <pc:docMk/>
            <pc:sldMk cId="3640262258" sldId="294"/>
            <ac:spMk id="2" creationId="{55556DED-7801-4A7C-A172-638DD8DC45F9}"/>
          </ac:spMkLst>
        </pc:spChg>
        <pc:spChg chg="add del mod">
          <ac:chgData name="DION Morgane (Acoss)" userId="dc04b6ab-bca8-43f1-b4eb-bd3285875d1e" providerId="ADAL" clId="{9DB8831B-8C3C-46AE-8DC1-AD492DA9B909}" dt="2021-02-12T15:00:53.957" v="2115" actId="478"/>
          <ac:spMkLst>
            <pc:docMk/>
            <pc:sldMk cId="3640262258" sldId="294"/>
            <ac:spMk id="4" creationId="{438D773A-F3BC-46D2-B237-4AD76753221F}"/>
          </ac:spMkLst>
        </pc:spChg>
        <pc:spChg chg="del">
          <ac:chgData name="DION Morgane (Acoss)" userId="dc04b6ab-bca8-43f1-b4eb-bd3285875d1e" providerId="ADAL" clId="{9DB8831B-8C3C-46AE-8DC1-AD492DA9B909}" dt="2021-02-12T15:00:52.382" v="2114" actId="478"/>
          <ac:spMkLst>
            <pc:docMk/>
            <pc:sldMk cId="3640262258" sldId="294"/>
            <ac:spMk id="340" creationId="{00000000-0000-0000-0000-000000000000}"/>
          </ac:spMkLst>
        </pc:spChg>
        <pc:spChg chg="mod">
          <ac:chgData name="DION Morgane (Acoss)" userId="dc04b6ab-bca8-43f1-b4eb-bd3285875d1e" providerId="ADAL" clId="{9DB8831B-8C3C-46AE-8DC1-AD492DA9B909}" dt="2021-02-12T16:24:32.120" v="3109" actId="14100"/>
          <ac:spMkLst>
            <pc:docMk/>
            <pc:sldMk cId="3640262258" sldId="294"/>
            <ac:spMk id="341" creationId="{00000000-0000-0000-0000-000000000000}"/>
          </ac:spMkLst>
        </pc:spChg>
      </pc:sldChg>
      <pc:sldChg chg="addSp delSp modSp">
        <pc:chgData name="DION Morgane (Acoss)" userId="dc04b6ab-bca8-43f1-b4eb-bd3285875d1e" providerId="ADAL" clId="{9DB8831B-8C3C-46AE-8DC1-AD492DA9B909}" dt="2021-02-12T16:28:57.799" v="3137" actId="20577"/>
        <pc:sldMkLst>
          <pc:docMk/>
          <pc:sldMk cId="693692120" sldId="296"/>
        </pc:sldMkLst>
        <pc:spChg chg="add del mod">
          <ac:chgData name="DION Morgane (Acoss)" userId="dc04b6ab-bca8-43f1-b4eb-bd3285875d1e" providerId="ADAL" clId="{9DB8831B-8C3C-46AE-8DC1-AD492DA9B909}" dt="2021-02-12T13:44:45.491" v="1486"/>
          <ac:spMkLst>
            <pc:docMk/>
            <pc:sldMk cId="693692120" sldId="296"/>
            <ac:spMk id="3" creationId="{0BFC0670-0ED0-4E7A-98A3-857CF8ECA1F4}"/>
          </ac:spMkLst>
        </pc:spChg>
        <pc:spChg chg="mod">
          <ac:chgData name="DION Morgane (Acoss)" userId="dc04b6ab-bca8-43f1-b4eb-bd3285875d1e" providerId="ADAL" clId="{9DB8831B-8C3C-46AE-8DC1-AD492DA9B909}" dt="2021-02-12T16:12:48.130" v="2827" actId="403"/>
          <ac:spMkLst>
            <pc:docMk/>
            <pc:sldMk cId="693692120" sldId="296"/>
            <ac:spMk id="6" creationId="{9E4F6B25-CCB0-4042-B2FD-192F45CB20AA}"/>
          </ac:spMkLst>
        </pc:spChg>
        <pc:spChg chg="mod">
          <ac:chgData name="DION Morgane (Acoss)" userId="dc04b6ab-bca8-43f1-b4eb-bd3285875d1e" providerId="ADAL" clId="{9DB8831B-8C3C-46AE-8DC1-AD492DA9B909}" dt="2021-02-12T16:28:57.799" v="3137" actId="20577"/>
          <ac:spMkLst>
            <pc:docMk/>
            <pc:sldMk cId="693692120" sldId="296"/>
            <ac:spMk id="7" creationId="{B7CA48AB-5839-394E-A578-8E2DEF8A49E5}"/>
          </ac:spMkLst>
        </pc:spChg>
        <pc:spChg chg="del">
          <ac:chgData name="DION Morgane (Acoss)" userId="dc04b6ab-bca8-43f1-b4eb-bd3285875d1e" providerId="ADAL" clId="{9DB8831B-8C3C-46AE-8DC1-AD492DA9B909}" dt="2021-02-12T13:44:43.213" v="1485"/>
          <ac:spMkLst>
            <pc:docMk/>
            <pc:sldMk cId="693692120" sldId="296"/>
            <ac:spMk id="328" creationId="{00000000-0000-0000-0000-000000000000}"/>
          </ac:spMkLst>
        </pc:spChg>
      </pc:sldChg>
      <pc:sldChg chg="addSp delSp modSp">
        <pc:chgData name="DION Morgane (Acoss)" userId="dc04b6ab-bca8-43f1-b4eb-bd3285875d1e" providerId="ADAL" clId="{9DB8831B-8C3C-46AE-8DC1-AD492DA9B909}" dt="2021-02-12T16:29:23.856" v="3139" actId="404"/>
        <pc:sldMkLst>
          <pc:docMk/>
          <pc:sldMk cId="2122341520" sldId="298"/>
        </pc:sldMkLst>
        <pc:spChg chg="add del mod">
          <ac:chgData name="DION Morgane (Acoss)" userId="dc04b6ab-bca8-43f1-b4eb-bd3285875d1e" providerId="ADAL" clId="{9DB8831B-8C3C-46AE-8DC1-AD492DA9B909}" dt="2021-02-12T14:08:54.860" v="1844"/>
          <ac:spMkLst>
            <pc:docMk/>
            <pc:sldMk cId="2122341520" sldId="298"/>
            <ac:spMk id="3" creationId="{E4EFC169-6A29-41EA-9276-535F41DB5582}"/>
          </ac:spMkLst>
        </pc:spChg>
        <pc:spChg chg="mod">
          <ac:chgData name="DION Morgane (Acoss)" userId="dc04b6ab-bca8-43f1-b4eb-bd3285875d1e" providerId="ADAL" clId="{9DB8831B-8C3C-46AE-8DC1-AD492DA9B909}" dt="2021-02-12T16:13:09.810" v="2834" actId="403"/>
          <ac:spMkLst>
            <pc:docMk/>
            <pc:sldMk cId="2122341520" sldId="298"/>
            <ac:spMk id="6" creationId="{9E4F6B25-CCB0-4042-B2FD-192F45CB20AA}"/>
          </ac:spMkLst>
        </pc:spChg>
        <pc:spChg chg="mod">
          <ac:chgData name="DION Morgane (Acoss)" userId="dc04b6ab-bca8-43f1-b4eb-bd3285875d1e" providerId="ADAL" clId="{9DB8831B-8C3C-46AE-8DC1-AD492DA9B909}" dt="2021-02-12T16:29:23.856" v="3139" actId="404"/>
          <ac:spMkLst>
            <pc:docMk/>
            <pc:sldMk cId="2122341520" sldId="298"/>
            <ac:spMk id="7" creationId="{B7CA48AB-5839-394E-A578-8E2DEF8A49E5}"/>
          </ac:spMkLst>
        </pc:spChg>
        <pc:spChg chg="del">
          <ac:chgData name="DION Morgane (Acoss)" userId="dc04b6ab-bca8-43f1-b4eb-bd3285875d1e" providerId="ADAL" clId="{9DB8831B-8C3C-46AE-8DC1-AD492DA9B909}" dt="2021-02-12T14:08:53.020" v="1843"/>
          <ac:spMkLst>
            <pc:docMk/>
            <pc:sldMk cId="2122341520" sldId="298"/>
            <ac:spMk id="328" creationId="{00000000-0000-0000-0000-000000000000}"/>
          </ac:spMkLst>
        </pc:spChg>
      </pc:sldChg>
      <pc:sldChg chg="addSp delSp modSp">
        <pc:chgData name="DION Morgane (Acoss)" userId="dc04b6ab-bca8-43f1-b4eb-bd3285875d1e" providerId="ADAL" clId="{9DB8831B-8C3C-46AE-8DC1-AD492DA9B909}" dt="2021-02-12T16:13:32.433" v="2840" actId="403"/>
        <pc:sldMkLst>
          <pc:docMk/>
          <pc:sldMk cId="2299746961" sldId="299"/>
        </pc:sldMkLst>
        <pc:spChg chg="mod">
          <ac:chgData name="DION Morgane (Acoss)" userId="dc04b6ab-bca8-43f1-b4eb-bd3285875d1e" providerId="ADAL" clId="{9DB8831B-8C3C-46AE-8DC1-AD492DA9B909}" dt="2021-02-12T15:09:13.754" v="2429" actId="1076"/>
          <ac:spMkLst>
            <pc:docMk/>
            <pc:sldMk cId="2299746961" sldId="299"/>
            <ac:spMk id="3" creationId="{10E42045-F281-432A-97D8-AD8F119BB2FD}"/>
          </ac:spMkLst>
        </pc:spChg>
        <pc:spChg chg="add del mod">
          <ac:chgData name="DION Morgane (Acoss)" userId="dc04b6ab-bca8-43f1-b4eb-bd3285875d1e" providerId="ADAL" clId="{9DB8831B-8C3C-46AE-8DC1-AD492DA9B909}" dt="2021-02-12T14:12:53.205" v="1871"/>
          <ac:spMkLst>
            <pc:docMk/>
            <pc:sldMk cId="2299746961" sldId="299"/>
            <ac:spMk id="4" creationId="{F6909419-394C-4AA2-8DFF-751161EAE059}"/>
          </ac:spMkLst>
        </pc:spChg>
        <pc:spChg chg="mod">
          <ac:chgData name="DION Morgane (Acoss)" userId="dc04b6ab-bca8-43f1-b4eb-bd3285875d1e" providerId="ADAL" clId="{9DB8831B-8C3C-46AE-8DC1-AD492DA9B909}" dt="2021-02-12T16:13:32.433" v="2840" actId="403"/>
          <ac:spMkLst>
            <pc:docMk/>
            <pc:sldMk cId="2299746961" sldId="299"/>
            <ac:spMk id="6" creationId="{9E4F6B25-CCB0-4042-B2FD-192F45CB20AA}"/>
          </ac:spMkLst>
        </pc:spChg>
        <pc:spChg chg="mod">
          <ac:chgData name="DION Morgane (Acoss)" userId="dc04b6ab-bca8-43f1-b4eb-bd3285875d1e" providerId="ADAL" clId="{9DB8831B-8C3C-46AE-8DC1-AD492DA9B909}" dt="2021-02-12T16:10:38.747" v="2807" actId="20577"/>
          <ac:spMkLst>
            <pc:docMk/>
            <pc:sldMk cId="2299746961" sldId="299"/>
            <ac:spMk id="7" creationId="{B7CA48AB-5839-394E-A578-8E2DEF8A49E5}"/>
          </ac:spMkLst>
        </pc:spChg>
        <pc:spChg chg="del">
          <ac:chgData name="DION Morgane (Acoss)" userId="dc04b6ab-bca8-43f1-b4eb-bd3285875d1e" providerId="ADAL" clId="{9DB8831B-8C3C-46AE-8DC1-AD492DA9B909}" dt="2021-02-12T14:12:50.935" v="1870"/>
          <ac:spMkLst>
            <pc:docMk/>
            <pc:sldMk cId="2299746961" sldId="299"/>
            <ac:spMk id="328" creationId="{00000000-0000-0000-0000-000000000000}"/>
          </ac:spMkLst>
        </pc:spChg>
      </pc:sldChg>
      <pc:sldChg chg="addSp delSp modSp">
        <pc:chgData name="DION Morgane (Acoss)" userId="dc04b6ab-bca8-43f1-b4eb-bd3285875d1e" providerId="ADAL" clId="{9DB8831B-8C3C-46AE-8DC1-AD492DA9B909}" dt="2021-02-12T16:13:25.324" v="2838" actId="403"/>
        <pc:sldMkLst>
          <pc:docMk/>
          <pc:sldMk cId="2723748384" sldId="310"/>
        </pc:sldMkLst>
        <pc:spChg chg="add del mod">
          <ac:chgData name="DION Morgane (Acoss)" userId="dc04b6ab-bca8-43f1-b4eb-bd3285875d1e" providerId="ADAL" clId="{9DB8831B-8C3C-46AE-8DC1-AD492DA9B909}" dt="2021-02-12T14:10:10.473" v="1858"/>
          <ac:spMkLst>
            <pc:docMk/>
            <pc:sldMk cId="2723748384" sldId="310"/>
            <ac:spMk id="3" creationId="{3C24BE83-66D0-4569-9EAD-43ECA8544060}"/>
          </ac:spMkLst>
        </pc:spChg>
        <pc:spChg chg="mod">
          <ac:chgData name="DION Morgane (Acoss)" userId="dc04b6ab-bca8-43f1-b4eb-bd3285875d1e" providerId="ADAL" clId="{9DB8831B-8C3C-46AE-8DC1-AD492DA9B909}" dt="2021-02-12T16:13:25.324" v="2838" actId="403"/>
          <ac:spMkLst>
            <pc:docMk/>
            <pc:sldMk cId="2723748384" sldId="310"/>
            <ac:spMk id="6" creationId="{9E4F6B25-CCB0-4042-B2FD-192F45CB20AA}"/>
          </ac:spMkLst>
        </pc:spChg>
        <pc:spChg chg="mod">
          <ac:chgData name="DION Morgane (Acoss)" userId="dc04b6ab-bca8-43f1-b4eb-bd3285875d1e" providerId="ADAL" clId="{9DB8831B-8C3C-46AE-8DC1-AD492DA9B909}" dt="2021-02-12T16:08:24.543" v="2771" actId="123"/>
          <ac:spMkLst>
            <pc:docMk/>
            <pc:sldMk cId="2723748384" sldId="310"/>
            <ac:spMk id="7" creationId="{B7CA48AB-5839-394E-A578-8E2DEF8A49E5}"/>
          </ac:spMkLst>
        </pc:spChg>
        <pc:spChg chg="del">
          <ac:chgData name="DION Morgane (Acoss)" userId="dc04b6ab-bca8-43f1-b4eb-bd3285875d1e" providerId="ADAL" clId="{9DB8831B-8C3C-46AE-8DC1-AD492DA9B909}" dt="2021-02-12T14:10:08.599" v="1857"/>
          <ac:spMkLst>
            <pc:docMk/>
            <pc:sldMk cId="2723748384" sldId="310"/>
            <ac:spMk id="328" creationId="{00000000-0000-0000-0000-000000000000}"/>
          </ac:spMkLst>
        </pc:spChg>
      </pc:sldChg>
      <pc:sldChg chg="addSp delSp modSp">
        <pc:chgData name="DION Morgane (Acoss)" userId="dc04b6ab-bca8-43f1-b4eb-bd3285875d1e" providerId="ADAL" clId="{9DB8831B-8C3C-46AE-8DC1-AD492DA9B909}" dt="2021-02-12T16:13:15.465" v="2836" actId="403"/>
        <pc:sldMkLst>
          <pc:docMk/>
          <pc:sldMk cId="2864348153" sldId="312"/>
        </pc:sldMkLst>
        <pc:spChg chg="add del mod">
          <ac:chgData name="DION Morgane (Acoss)" userId="dc04b6ab-bca8-43f1-b4eb-bd3285875d1e" providerId="ADAL" clId="{9DB8831B-8C3C-46AE-8DC1-AD492DA9B909}" dt="2021-02-12T14:09:36.354" v="1851"/>
          <ac:spMkLst>
            <pc:docMk/>
            <pc:sldMk cId="2864348153" sldId="312"/>
            <ac:spMk id="3" creationId="{08AFD199-4007-4082-B90D-F343D35A7D90}"/>
          </ac:spMkLst>
        </pc:spChg>
        <pc:spChg chg="mod">
          <ac:chgData name="DION Morgane (Acoss)" userId="dc04b6ab-bca8-43f1-b4eb-bd3285875d1e" providerId="ADAL" clId="{9DB8831B-8C3C-46AE-8DC1-AD492DA9B909}" dt="2021-02-12T16:13:15.465" v="2836" actId="403"/>
          <ac:spMkLst>
            <pc:docMk/>
            <pc:sldMk cId="2864348153" sldId="312"/>
            <ac:spMk id="6" creationId="{9E4F6B25-CCB0-4042-B2FD-192F45CB20AA}"/>
          </ac:spMkLst>
        </pc:spChg>
        <pc:spChg chg="mod">
          <ac:chgData name="DION Morgane (Acoss)" userId="dc04b6ab-bca8-43f1-b4eb-bd3285875d1e" providerId="ADAL" clId="{9DB8831B-8C3C-46AE-8DC1-AD492DA9B909}" dt="2021-02-12T16:08:20.659" v="2770" actId="123"/>
          <ac:spMkLst>
            <pc:docMk/>
            <pc:sldMk cId="2864348153" sldId="312"/>
            <ac:spMk id="7" creationId="{B7CA48AB-5839-394E-A578-8E2DEF8A49E5}"/>
          </ac:spMkLst>
        </pc:spChg>
        <pc:spChg chg="del">
          <ac:chgData name="DION Morgane (Acoss)" userId="dc04b6ab-bca8-43f1-b4eb-bd3285875d1e" providerId="ADAL" clId="{9DB8831B-8C3C-46AE-8DC1-AD492DA9B909}" dt="2021-02-12T14:09:33.614" v="1850"/>
          <ac:spMkLst>
            <pc:docMk/>
            <pc:sldMk cId="2864348153" sldId="312"/>
            <ac:spMk id="328" creationId="{00000000-0000-0000-0000-000000000000}"/>
          </ac:spMkLst>
        </pc:spChg>
      </pc:sldChg>
      <pc:sldChg chg="addSp delSp modSp ord">
        <pc:chgData name="DION Morgane (Acoss)" userId="dc04b6ab-bca8-43f1-b4eb-bd3285875d1e" providerId="ADAL" clId="{9DB8831B-8C3C-46AE-8DC1-AD492DA9B909}" dt="2021-02-12T16:28:17.683" v="3132" actId="404"/>
        <pc:sldMkLst>
          <pc:docMk/>
          <pc:sldMk cId="985768046" sldId="314"/>
        </pc:sldMkLst>
        <pc:spChg chg="add del mod">
          <ac:chgData name="DION Morgane (Acoss)" userId="dc04b6ab-bca8-43f1-b4eb-bd3285875d1e" providerId="ADAL" clId="{9DB8831B-8C3C-46AE-8DC1-AD492DA9B909}" dt="2021-02-12T15:04:42.509" v="2383"/>
          <ac:spMkLst>
            <pc:docMk/>
            <pc:sldMk cId="985768046" sldId="314"/>
            <ac:spMk id="3" creationId="{40840DEF-B488-4044-899E-DD6D6E65600A}"/>
          </ac:spMkLst>
        </pc:spChg>
        <pc:spChg chg="mod">
          <ac:chgData name="DION Morgane (Acoss)" userId="dc04b6ab-bca8-43f1-b4eb-bd3285875d1e" providerId="ADAL" clId="{9DB8831B-8C3C-46AE-8DC1-AD492DA9B909}" dt="2021-02-12T16:12:12.698" v="2811" actId="255"/>
          <ac:spMkLst>
            <pc:docMk/>
            <pc:sldMk cId="985768046" sldId="314"/>
            <ac:spMk id="6" creationId="{9E4F6B25-CCB0-4042-B2FD-192F45CB20AA}"/>
          </ac:spMkLst>
        </pc:spChg>
        <pc:spChg chg="mod">
          <ac:chgData name="DION Morgane (Acoss)" userId="dc04b6ab-bca8-43f1-b4eb-bd3285875d1e" providerId="ADAL" clId="{9DB8831B-8C3C-46AE-8DC1-AD492DA9B909}" dt="2021-02-12T16:28:17.683" v="3132" actId="404"/>
          <ac:spMkLst>
            <pc:docMk/>
            <pc:sldMk cId="985768046" sldId="314"/>
            <ac:spMk id="7" creationId="{B7CA48AB-5839-394E-A578-8E2DEF8A49E5}"/>
          </ac:spMkLst>
        </pc:spChg>
        <pc:spChg chg="del">
          <ac:chgData name="DION Morgane (Acoss)" userId="dc04b6ab-bca8-43f1-b4eb-bd3285875d1e" providerId="ADAL" clId="{9DB8831B-8C3C-46AE-8DC1-AD492DA9B909}" dt="2021-02-12T15:02:06.569" v="2169"/>
          <ac:spMkLst>
            <pc:docMk/>
            <pc:sldMk cId="985768046" sldId="314"/>
            <ac:spMk id="328" creationId="{00000000-0000-0000-0000-000000000000}"/>
          </ac:spMkLst>
        </pc:spChg>
      </pc:sldChg>
      <pc:sldChg chg="addSp delSp modSp">
        <pc:chgData name="DION Morgane (Acoss)" userId="dc04b6ab-bca8-43f1-b4eb-bd3285875d1e" providerId="ADAL" clId="{9DB8831B-8C3C-46AE-8DC1-AD492DA9B909}" dt="2021-02-12T16:29:13.197" v="3138" actId="255"/>
        <pc:sldMkLst>
          <pc:docMk/>
          <pc:sldMk cId="2442737484" sldId="315"/>
        </pc:sldMkLst>
        <pc:spChg chg="add del mod">
          <ac:chgData name="DION Morgane (Acoss)" userId="dc04b6ab-bca8-43f1-b4eb-bd3285875d1e" providerId="ADAL" clId="{9DB8831B-8C3C-46AE-8DC1-AD492DA9B909}" dt="2021-02-12T13:46:05.427" v="1557"/>
          <ac:spMkLst>
            <pc:docMk/>
            <pc:sldMk cId="2442737484" sldId="315"/>
            <ac:spMk id="3" creationId="{8770A2EB-628B-414C-8F01-D6432E408D2D}"/>
          </ac:spMkLst>
        </pc:spChg>
        <pc:spChg chg="mod">
          <ac:chgData name="DION Morgane (Acoss)" userId="dc04b6ab-bca8-43f1-b4eb-bd3285875d1e" providerId="ADAL" clId="{9DB8831B-8C3C-46AE-8DC1-AD492DA9B909}" dt="2021-02-12T16:12:54.580" v="2829" actId="403"/>
          <ac:spMkLst>
            <pc:docMk/>
            <pc:sldMk cId="2442737484" sldId="315"/>
            <ac:spMk id="6" creationId="{9E4F6B25-CCB0-4042-B2FD-192F45CB20AA}"/>
          </ac:spMkLst>
        </pc:spChg>
        <pc:spChg chg="mod">
          <ac:chgData name="DION Morgane (Acoss)" userId="dc04b6ab-bca8-43f1-b4eb-bd3285875d1e" providerId="ADAL" clId="{9DB8831B-8C3C-46AE-8DC1-AD492DA9B909}" dt="2021-02-12T16:29:13.197" v="3138" actId="255"/>
          <ac:spMkLst>
            <pc:docMk/>
            <pc:sldMk cId="2442737484" sldId="315"/>
            <ac:spMk id="7" creationId="{B7CA48AB-5839-394E-A578-8E2DEF8A49E5}"/>
          </ac:spMkLst>
        </pc:spChg>
        <pc:spChg chg="del">
          <ac:chgData name="DION Morgane (Acoss)" userId="dc04b6ab-bca8-43f1-b4eb-bd3285875d1e" providerId="ADAL" clId="{9DB8831B-8C3C-46AE-8DC1-AD492DA9B909}" dt="2021-02-12T13:46:01.394" v="1556"/>
          <ac:spMkLst>
            <pc:docMk/>
            <pc:sldMk cId="2442737484" sldId="315"/>
            <ac:spMk id="328" creationId="{00000000-0000-0000-0000-000000000000}"/>
          </ac:spMkLst>
        </pc:spChg>
      </pc:sldChg>
      <pc:sldChg chg="delSp modSp">
        <pc:chgData name="DION Morgane (Acoss)" userId="dc04b6ab-bca8-43f1-b4eb-bd3285875d1e" providerId="ADAL" clId="{9DB8831B-8C3C-46AE-8DC1-AD492DA9B909}" dt="2021-02-12T16:04:49.229" v="2745" actId="123"/>
        <pc:sldMkLst>
          <pc:docMk/>
          <pc:sldMk cId="4156981848" sldId="317"/>
        </pc:sldMkLst>
        <pc:spChg chg="del">
          <ac:chgData name="DION Morgane (Acoss)" userId="dc04b6ab-bca8-43f1-b4eb-bd3285875d1e" providerId="ADAL" clId="{9DB8831B-8C3C-46AE-8DC1-AD492DA9B909}" dt="2021-02-12T14:20:24.316" v="1927"/>
          <ac:spMkLst>
            <pc:docMk/>
            <pc:sldMk cId="4156981848" sldId="317"/>
            <ac:spMk id="3" creationId="{7AEBAB12-99EF-426B-8467-22007B19A29E}"/>
          </ac:spMkLst>
        </pc:spChg>
        <pc:spChg chg="mod">
          <ac:chgData name="DION Morgane (Acoss)" userId="dc04b6ab-bca8-43f1-b4eb-bd3285875d1e" providerId="ADAL" clId="{9DB8831B-8C3C-46AE-8DC1-AD492DA9B909}" dt="2021-02-12T16:04:49.229" v="2745" actId="123"/>
          <ac:spMkLst>
            <pc:docMk/>
            <pc:sldMk cId="4156981848" sldId="317"/>
            <ac:spMk id="12" creationId="{8FA24912-82C4-FE46-A23E-015A65E42879}"/>
          </ac:spMkLst>
        </pc:spChg>
        <pc:spChg chg="mod">
          <ac:chgData name="DION Morgane (Acoss)" userId="dc04b6ab-bca8-43f1-b4eb-bd3285875d1e" providerId="ADAL" clId="{9DB8831B-8C3C-46AE-8DC1-AD492DA9B909}" dt="2021-02-12T14:27:59.836" v="1937" actId="2711"/>
          <ac:spMkLst>
            <pc:docMk/>
            <pc:sldMk cId="4156981848" sldId="317"/>
            <ac:spMk id="23" creationId="{206F4B5A-6881-9D47-8FC3-7CB0555F848F}"/>
          </ac:spMkLst>
        </pc:spChg>
      </pc:sldChg>
      <pc:sldChg chg="addSp delSp modSp">
        <pc:chgData name="DION Morgane (Acoss)" userId="dc04b6ab-bca8-43f1-b4eb-bd3285875d1e" providerId="ADAL" clId="{9DB8831B-8C3C-46AE-8DC1-AD492DA9B909}" dt="2021-02-12T16:04:53.683" v="2746" actId="123"/>
        <pc:sldMkLst>
          <pc:docMk/>
          <pc:sldMk cId="2053137952" sldId="318"/>
        </pc:sldMkLst>
        <pc:spChg chg="add del mod">
          <ac:chgData name="DION Morgane (Acoss)" userId="dc04b6ab-bca8-43f1-b4eb-bd3285875d1e" providerId="ADAL" clId="{9DB8831B-8C3C-46AE-8DC1-AD492DA9B909}" dt="2021-02-12T14:28:47.058" v="1941"/>
          <ac:spMkLst>
            <pc:docMk/>
            <pc:sldMk cId="2053137952" sldId="318"/>
            <ac:spMk id="2" creationId="{3C44A3B5-383E-42F8-BFC4-282E31EB7179}"/>
          </ac:spMkLst>
        </pc:spChg>
        <pc:spChg chg="del">
          <ac:chgData name="DION Morgane (Acoss)" userId="dc04b6ab-bca8-43f1-b4eb-bd3285875d1e" providerId="ADAL" clId="{9DB8831B-8C3C-46AE-8DC1-AD492DA9B909}" dt="2021-02-12T14:28:07.811" v="1938"/>
          <ac:spMkLst>
            <pc:docMk/>
            <pc:sldMk cId="2053137952" sldId="318"/>
            <ac:spMk id="3" creationId="{7AEBAB12-99EF-426B-8467-22007B19A29E}"/>
          </ac:spMkLst>
        </pc:spChg>
        <pc:spChg chg="add">
          <ac:chgData name="DION Morgane (Acoss)" userId="dc04b6ab-bca8-43f1-b4eb-bd3285875d1e" providerId="ADAL" clId="{9DB8831B-8C3C-46AE-8DC1-AD492DA9B909}" dt="2021-02-12T14:28:42.843" v="1939"/>
          <ac:spMkLst>
            <pc:docMk/>
            <pc:sldMk cId="2053137952" sldId="318"/>
            <ac:spMk id="6" creationId="{8D5E93ED-FB59-461E-8DD0-3FD621ADCCEC}"/>
          </ac:spMkLst>
        </pc:spChg>
        <pc:spChg chg="mod">
          <ac:chgData name="DION Morgane (Acoss)" userId="dc04b6ab-bca8-43f1-b4eb-bd3285875d1e" providerId="ADAL" clId="{9DB8831B-8C3C-46AE-8DC1-AD492DA9B909}" dt="2021-02-12T16:04:53.683" v="2746" actId="123"/>
          <ac:spMkLst>
            <pc:docMk/>
            <pc:sldMk cId="2053137952" sldId="318"/>
            <ac:spMk id="12" creationId="{8FA24912-82C4-FE46-A23E-015A65E42879}"/>
          </ac:spMkLst>
        </pc:spChg>
        <pc:spChg chg="del">
          <ac:chgData name="DION Morgane (Acoss)" userId="dc04b6ab-bca8-43f1-b4eb-bd3285875d1e" providerId="ADAL" clId="{9DB8831B-8C3C-46AE-8DC1-AD492DA9B909}" dt="2021-02-12T14:28:45.073" v="1940"/>
          <ac:spMkLst>
            <pc:docMk/>
            <pc:sldMk cId="2053137952" sldId="318"/>
            <ac:spMk id="23" creationId="{206F4B5A-6881-9D47-8FC3-7CB0555F848F}"/>
          </ac:spMkLst>
        </pc:spChg>
      </pc:sldChg>
      <pc:sldChg chg="modSp add setBg">
        <pc:chgData name="DION Morgane (Acoss)" userId="dc04b6ab-bca8-43f1-b4eb-bd3285875d1e" providerId="ADAL" clId="{9DB8831B-8C3C-46AE-8DC1-AD492DA9B909}" dt="2021-02-12T13:43:09.474" v="1483" actId="20577"/>
        <pc:sldMkLst>
          <pc:docMk/>
          <pc:sldMk cId="467431834" sldId="6854"/>
        </pc:sldMkLst>
        <pc:spChg chg="mod">
          <ac:chgData name="DION Morgane (Acoss)" userId="dc04b6ab-bca8-43f1-b4eb-bd3285875d1e" providerId="ADAL" clId="{9DB8831B-8C3C-46AE-8DC1-AD492DA9B909}" dt="2021-02-12T13:43:09.474" v="1483" actId="20577"/>
          <ac:spMkLst>
            <pc:docMk/>
            <pc:sldMk cId="467431834" sldId="6854"/>
            <ac:spMk id="2" creationId="{8B557B77-E37D-564C-8595-D60DEC855276}"/>
          </ac:spMkLst>
        </pc:spChg>
        <pc:spChg chg="mod">
          <ac:chgData name="DION Morgane (Acoss)" userId="dc04b6ab-bca8-43f1-b4eb-bd3285875d1e" providerId="ADAL" clId="{9DB8831B-8C3C-46AE-8DC1-AD492DA9B909}" dt="2021-02-12T13:42:53.061" v="1477" actId="20577"/>
          <ac:spMkLst>
            <pc:docMk/>
            <pc:sldMk cId="467431834" sldId="6854"/>
            <ac:spMk id="4" creationId="{F65A42A8-D9A6-4223-83C4-D83D0B8CFEA5}"/>
          </ac:spMkLst>
        </pc:spChg>
      </pc:sldChg>
      <pc:sldChg chg="addSp delSp modSp ord setBg">
        <pc:chgData name="DION Morgane (Acoss)" userId="dc04b6ab-bca8-43f1-b4eb-bd3285875d1e" providerId="ADAL" clId="{9DB8831B-8C3C-46AE-8DC1-AD492DA9B909}" dt="2021-02-12T16:13:03.644" v="2832" actId="14100"/>
        <pc:sldMkLst>
          <pc:docMk/>
          <pc:sldMk cId="1662193879" sldId="6855"/>
        </pc:sldMkLst>
        <pc:spChg chg="add mod">
          <ac:chgData name="DION Morgane (Acoss)" userId="dc04b6ab-bca8-43f1-b4eb-bd3285875d1e" providerId="ADAL" clId="{9DB8831B-8C3C-46AE-8DC1-AD492DA9B909}" dt="2021-02-12T14:07:52.315" v="1839" actId="20577"/>
          <ac:spMkLst>
            <pc:docMk/>
            <pc:sldMk cId="1662193879" sldId="6855"/>
            <ac:spMk id="2" creationId="{B606635D-EE2A-455C-8B48-FB0A4C963E02}"/>
          </ac:spMkLst>
        </pc:spChg>
        <pc:spChg chg="mod">
          <ac:chgData name="DION Morgane (Acoss)" userId="dc04b6ab-bca8-43f1-b4eb-bd3285875d1e" providerId="ADAL" clId="{9DB8831B-8C3C-46AE-8DC1-AD492DA9B909}" dt="2021-02-12T14:07:12.104" v="1834" actId="20577"/>
          <ac:spMkLst>
            <pc:docMk/>
            <pc:sldMk cId="1662193879" sldId="6855"/>
            <ac:spMk id="6" creationId="{F47D0FF1-A9CC-4B86-A5E8-F80F10F6F0F8}"/>
          </ac:spMkLst>
        </pc:spChg>
        <pc:spChg chg="add mod">
          <ac:chgData name="DION Morgane (Acoss)" userId="dc04b6ab-bca8-43f1-b4eb-bd3285875d1e" providerId="ADAL" clId="{9DB8831B-8C3C-46AE-8DC1-AD492DA9B909}" dt="2021-02-12T16:13:03.644" v="2832" actId="14100"/>
          <ac:spMkLst>
            <pc:docMk/>
            <pc:sldMk cId="1662193879" sldId="6855"/>
            <ac:spMk id="8" creationId="{3FBFC031-6AFF-4848-A218-CDA7953A578F}"/>
          </ac:spMkLst>
        </pc:spChg>
        <pc:spChg chg="add mod">
          <ac:chgData name="DION Morgane (Acoss)" userId="dc04b6ab-bca8-43f1-b4eb-bd3285875d1e" providerId="ADAL" clId="{9DB8831B-8C3C-46AE-8DC1-AD492DA9B909}" dt="2021-02-12T14:06:18.748" v="1819" actId="20577"/>
          <ac:spMkLst>
            <pc:docMk/>
            <pc:sldMk cId="1662193879" sldId="6855"/>
            <ac:spMk id="9" creationId="{88F78068-E440-4BB6-9450-6FC04D52E372}"/>
          </ac:spMkLst>
        </pc:spChg>
        <pc:spChg chg="del mod">
          <ac:chgData name="DION Morgane (Acoss)" userId="dc04b6ab-bca8-43f1-b4eb-bd3285875d1e" providerId="ADAL" clId="{9DB8831B-8C3C-46AE-8DC1-AD492DA9B909}" dt="2021-02-12T13:58:58.659" v="1706"/>
          <ac:spMkLst>
            <pc:docMk/>
            <pc:sldMk cId="1662193879" sldId="6855"/>
            <ac:spMk id="10" creationId="{D92A5BA7-CAB7-44DF-B26F-72959D60C029}"/>
          </ac:spMkLst>
        </pc:spChg>
        <pc:spChg chg="mod">
          <ac:chgData name="DION Morgane (Acoss)" userId="dc04b6ab-bca8-43f1-b4eb-bd3285875d1e" providerId="ADAL" clId="{9DB8831B-8C3C-46AE-8DC1-AD492DA9B909}" dt="2021-02-12T14:04:57.685" v="1782" actId="1076"/>
          <ac:spMkLst>
            <pc:docMk/>
            <pc:sldMk cId="1662193879" sldId="6855"/>
            <ac:spMk id="11" creationId="{9AA15DDE-80E5-4CB9-B5DB-696ACE4E840E}"/>
          </ac:spMkLst>
        </pc:spChg>
        <pc:spChg chg="mod">
          <ac:chgData name="DION Morgane (Acoss)" userId="dc04b6ab-bca8-43f1-b4eb-bd3285875d1e" providerId="ADAL" clId="{9DB8831B-8C3C-46AE-8DC1-AD492DA9B909}" dt="2021-02-12T14:05:22.263" v="1786" actId="207"/>
          <ac:spMkLst>
            <pc:docMk/>
            <pc:sldMk cId="1662193879" sldId="6855"/>
            <ac:spMk id="328" creationId="{00000000-0000-0000-0000-000000000000}"/>
          </ac:spMkLst>
        </pc:spChg>
      </pc:sldChg>
      <pc:sldChg chg="add">
        <pc:chgData name="DION Morgane (Acoss)" userId="dc04b6ab-bca8-43f1-b4eb-bd3285875d1e" providerId="ADAL" clId="{9DB8831B-8C3C-46AE-8DC1-AD492DA9B909}" dt="2021-02-12T14:14:01.483" v="1878"/>
        <pc:sldMkLst>
          <pc:docMk/>
          <pc:sldMk cId="607885848" sldId="6856"/>
        </pc:sldMkLst>
      </pc:sldChg>
      <pc:sldChg chg="modSp add">
        <pc:chgData name="DION Morgane (Acoss)" userId="dc04b6ab-bca8-43f1-b4eb-bd3285875d1e" providerId="ADAL" clId="{9DB8831B-8C3C-46AE-8DC1-AD492DA9B909}" dt="2021-02-12T16:12:26.920" v="2819" actId="2711"/>
        <pc:sldMkLst>
          <pc:docMk/>
          <pc:sldMk cId="1920719281" sldId="6858"/>
        </pc:sldMkLst>
        <pc:spChg chg="mod">
          <ac:chgData name="DION Morgane (Acoss)" userId="dc04b6ab-bca8-43f1-b4eb-bd3285875d1e" providerId="ADAL" clId="{9DB8831B-8C3C-46AE-8DC1-AD492DA9B909}" dt="2021-02-12T16:02:41.724" v="2731" actId="123"/>
          <ac:spMkLst>
            <pc:docMk/>
            <pc:sldMk cId="1920719281" sldId="6858"/>
            <ac:spMk id="7" creationId="{A918D7AC-D8B2-422C-A848-F9E1E38A69A1}"/>
          </ac:spMkLst>
        </pc:spChg>
        <pc:spChg chg="mod">
          <ac:chgData name="DION Morgane (Acoss)" userId="dc04b6ab-bca8-43f1-b4eb-bd3285875d1e" providerId="ADAL" clId="{9DB8831B-8C3C-46AE-8DC1-AD492DA9B909}" dt="2021-02-12T16:01:52.825" v="2722" actId="1076"/>
          <ac:spMkLst>
            <pc:docMk/>
            <pc:sldMk cId="1920719281" sldId="6858"/>
            <ac:spMk id="10" creationId="{BF8DCA50-BB77-4736-AF71-10383678CB62}"/>
          </ac:spMkLst>
        </pc:spChg>
        <pc:spChg chg="mod">
          <ac:chgData name="DION Morgane (Acoss)" userId="dc04b6ab-bca8-43f1-b4eb-bd3285875d1e" providerId="ADAL" clId="{9DB8831B-8C3C-46AE-8DC1-AD492DA9B909}" dt="2021-02-12T16:12:26.920" v="2819" actId="2711"/>
          <ac:spMkLst>
            <pc:docMk/>
            <pc:sldMk cId="1920719281" sldId="6858"/>
            <ac:spMk id="11" creationId="{C353C1BE-4431-4F64-A700-E6D959477E85}"/>
          </ac:spMkLst>
        </pc:spChg>
        <pc:spChg chg="mod">
          <ac:chgData name="DION Morgane (Acoss)" userId="dc04b6ab-bca8-43f1-b4eb-bd3285875d1e" providerId="ADAL" clId="{9DB8831B-8C3C-46AE-8DC1-AD492DA9B909}" dt="2021-02-12T16:02:54.673" v="2732" actId="1076"/>
          <ac:spMkLst>
            <pc:docMk/>
            <pc:sldMk cId="1920719281" sldId="6858"/>
            <ac:spMk id="331" creationId="{00000000-0000-0000-0000-000000000000}"/>
          </ac:spMkLst>
        </pc:spChg>
      </pc:sldChg>
    </pc:docChg>
  </pc:docChgLst>
  <pc:docChgLst>
    <pc:chgData name="BEAUJOUAN Muriel (Acoss)" userId="S::muriel.beaujouan@acoss.fr::9b9fbeb0-66f7-450e-b729-4d1d8ab37b37" providerId="AD" clId="Web-{328CE362-BF2E-4171-BF81-021F36344E14}"/>
    <pc:docChg chg="modSld">
      <pc:chgData name="BEAUJOUAN Muriel (Acoss)" userId="S::muriel.beaujouan@acoss.fr::9b9fbeb0-66f7-450e-b729-4d1d8ab37b37" providerId="AD" clId="Web-{328CE362-BF2E-4171-BF81-021F36344E14}" dt="2021-02-09T18:01:17.759" v="5" actId="20577"/>
      <pc:docMkLst>
        <pc:docMk/>
      </pc:docMkLst>
      <pc:sldChg chg="modSp">
        <pc:chgData name="BEAUJOUAN Muriel (Acoss)" userId="S::muriel.beaujouan@acoss.fr::9b9fbeb0-66f7-450e-b729-4d1d8ab37b37" providerId="AD" clId="Web-{328CE362-BF2E-4171-BF81-021F36344E14}" dt="2021-02-09T18:01:17.759" v="5" actId="20577"/>
        <pc:sldMkLst>
          <pc:docMk/>
          <pc:sldMk cId="2122341520" sldId="298"/>
        </pc:sldMkLst>
        <pc:spChg chg="mod">
          <ac:chgData name="BEAUJOUAN Muriel (Acoss)" userId="S::muriel.beaujouan@acoss.fr::9b9fbeb0-66f7-450e-b729-4d1d8ab37b37" providerId="AD" clId="Web-{328CE362-BF2E-4171-BF81-021F36344E14}" dt="2021-02-09T18:01:17.759" v="5" actId="20577"/>
          <ac:spMkLst>
            <pc:docMk/>
            <pc:sldMk cId="2122341520" sldId="298"/>
            <ac:spMk id="7" creationId="{B7CA48AB-5839-394E-A578-8E2DEF8A49E5}"/>
          </ac:spMkLst>
        </pc:spChg>
      </pc:sldChg>
    </pc:docChg>
  </pc:docChgLst>
  <pc:docChgLst>
    <pc:chgData name="CAMBUS Christine (Acoss)" userId="S::christine.cambus@acoss.fr::0d4942d7-4597-45f4-92df-34901ece8223" providerId="AD" clId="Web-{42CAA058-8629-4E7F-AB5D-50B67BCCDBAB}"/>
    <pc:docChg chg="modSld">
      <pc:chgData name="CAMBUS Christine (Acoss)" userId="S::christine.cambus@acoss.fr::0d4942d7-4597-45f4-92df-34901ece8223" providerId="AD" clId="Web-{42CAA058-8629-4E7F-AB5D-50B67BCCDBAB}" dt="2021-02-16T09:44:29.816" v="85" actId="20577"/>
      <pc:docMkLst>
        <pc:docMk/>
      </pc:docMkLst>
      <pc:sldChg chg="modSp">
        <pc:chgData name="CAMBUS Christine (Acoss)" userId="S::christine.cambus@acoss.fr::0d4942d7-4597-45f4-92df-34901ece8223" providerId="AD" clId="Web-{42CAA058-8629-4E7F-AB5D-50B67BCCDBAB}" dt="2021-02-16T09:44:29.816" v="85" actId="20577"/>
        <pc:sldMkLst>
          <pc:docMk/>
          <pc:sldMk cId="4178504603" sldId="6874"/>
        </pc:sldMkLst>
        <pc:spChg chg="mod">
          <ac:chgData name="CAMBUS Christine (Acoss)" userId="S::christine.cambus@acoss.fr::0d4942d7-4597-45f4-92df-34901ece8223" providerId="AD" clId="Web-{42CAA058-8629-4E7F-AB5D-50B67BCCDBAB}" dt="2021-02-16T09:44:29.816" v="85" actId="20577"/>
          <ac:spMkLst>
            <pc:docMk/>
            <pc:sldMk cId="4178504603" sldId="6874"/>
            <ac:spMk id="287" creationId="{00000000-0000-0000-0000-000000000000}"/>
          </ac:spMkLst>
        </pc:spChg>
      </pc:sldChg>
      <pc:sldChg chg="modSp">
        <pc:chgData name="CAMBUS Christine (Acoss)" userId="S::christine.cambus@acoss.fr::0d4942d7-4597-45f4-92df-34901ece8223" providerId="AD" clId="Web-{42CAA058-8629-4E7F-AB5D-50B67BCCDBAB}" dt="2021-02-16T09:43:51.315" v="78" actId="20577"/>
        <pc:sldMkLst>
          <pc:docMk/>
          <pc:sldMk cId="1964737467" sldId="6876"/>
        </pc:sldMkLst>
        <pc:spChg chg="mod">
          <ac:chgData name="CAMBUS Christine (Acoss)" userId="S::christine.cambus@acoss.fr::0d4942d7-4597-45f4-92df-34901ece8223" providerId="AD" clId="Web-{42CAA058-8629-4E7F-AB5D-50B67BCCDBAB}" dt="2021-02-16T09:43:51.315" v="78" actId="20577"/>
          <ac:spMkLst>
            <pc:docMk/>
            <pc:sldMk cId="1964737467" sldId="6876"/>
            <ac:spMk id="287" creationId="{00000000-0000-0000-0000-000000000000}"/>
          </ac:spMkLst>
        </pc:spChg>
      </pc:sldChg>
      <pc:sldChg chg="modSp">
        <pc:chgData name="CAMBUS Christine (Acoss)" userId="S::christine.cambus@acoss.fr::0d4942d7-4597-45f4-92df-34901ece8223" providerId="AD" clId="Web-{42CAA058-8629-4E7F-AB5D-50B67BCCDBAB}" dt="2021-02-16T09:44:12.690" v="81" actId="20577"/>
        <pc:sldMkLst>
          <pc:docMk/>
          <pc:sldMk cId="207628339" sldId="6877"/>
        </pc:sldMkLst>
        <pc:spChg chg="mod">
          <ac:chgData name="CAMBUS Christine (Acoss)" userId="S::christine.cambus@acoss.fr::0d4942d7-4597-45f4-92df-34901ece8223" providerId="AD" clId="Web-{42CAA058-8629-4E7F-AB5D-50B67BCCDBAB}" dt="2021-02-16T09:44:12.690" v="81" actId="20577"/>
          <ac:spMkLst>
            <pc:docMk/>
            <pc:sldMk cId="207628339" sldId="6877"/>
            <ac:spMk id="287" creationId="{00000000-0000-0000-0000-000000000000}"/>
          </ac:spMkLst>
        </pc:spChg>
      </pc:sldChg>
    </pc:docChg>
  </pc:docChgLst>
  <pc:docChgLst>
    <pc:chgData name="BEAUJOUAN Muriel (Acoss)" userId="S::muriel.beaujouan@acoss.fr::9b9fbeb0-66f7-450e-b729-4d1d8ab37b37" providerId="AD" clId="Web-{3738BBD2-2FF9-408C-A61E-7A7DB1A0308C}"/>
    <pc:docChg chg="modSld">
      <pc:chgData name="BEAUJOUAN Muriel (Acoss)" userId="S::muriel.beaujouan@acoss.fr::9b9fbeb0-66f7-450e-b729-4d1d8ab37b37" providerId="AD" clId="Web-{3738BBD2-2FF9-408C-A61E-7A7DB1A0308C}" dt="2021-02-09T17:59:24.483" v="125" actId="20577"/>
      <pc:docMkLst>
        <pc:docMk/>
      </pc:docMkLst>
      <pc:sldChg chg="modSp">
        <pc:chgData name="BEAUJOUAN Muriel (Acoss)" userId="S::muriel.beaujouan@acoss.fr::9b9fbeb0-66f7-450e-b729-4d1d8ab37b37" providerId="AD" clId="Web-{3738BBD2-2FF9-408C-A61E-7A7DB1A0308C}" dt="2021-02-09T17:52:06.192" v="90" actId="20577"/>
        <pc:sldMkLst>
          <pc:docMk/>
          <pc:sldMk cId="2122341520" sldId="298"/>
        </pc:sldMkLst>
        <pc:spChg chg="mod">
          <ac:chgData name="BEAUJOUAN Muriel (Acoss)" userId="S::muriel.beaujouan@acoss.fr::9b9fbeb0-66f7-450e-b729-4d1d8ab37b37" providerId="AD" clId="Web-{3738BBD2-2FF9-408C-A61E-7A7DB1A0308C}" dt="2021-02-09T17:52:06.192" v="90" actId="20577"/>
          <ac:spMkLst>
            <pc:docMk/>
            <pc:sldMk cId="2122341520" sldId="298"/>
            <ac:spMk id="7" creationId="{B7CA48AB-5839-394E-A578-8E2DEF8A49E5}"/>
          </ac:spMkLst>
        </pc:spChg>
      </pc:sldChg>
      <pc:sldChg chg="modSp">
        <pc:chgData name="BEAUJOUAN Muriel (Acoss)" userId="S::muriel.beaujouan@acoss.fr::9b9fbeb0-66f7-450e-b729-4d1d8ab37b37" providerId="AD" clId="Web-{3738BBD2-2FF9-408C-A61E-7A7DB1A0308C}" dt="2021-02-09T17:59:24.483" v="125" actId="20577"/>
        <pc:sldMkLst>
          <pc:docMk/>
          <pc:sldMk cId="2723748384" sldId="310"/>
        </pc:sldMkLst>
        <pc:spChg chg="mod">
          <ac:chgData name="BEAUJOUAN Muriel (Acoss)" userId="S::muriel.beaujouan@acoss.fr::9b9fbeb0-66f7-450e-b729-4d1d8ab37b37" providerId="AD" clId="Web-{3738BBD2-2FF9-408C-A61E-7A7DB1A0308C}" dt="2021-02-09T17:59:24.483" v="125" actId="20577"/>
          <ac:spMkLst>
            <pc:docMk/>
            <pc:sldMk cId="2723748384" sldId="310"/>
            <ac:spMk id="7" creationId="{B7CA48AB-5839-394E-A578-8E2DEF8A49E5}"/>
          </ac:spMkLst>
        </pc:spChg>
      </pc:sldChg>
      <pc:sldChg chg="modSp">
        <pc:chgData name="BEAUJOUAN Muriel (Acoss)" userId="S::muriel.beaujouan@acoss.fr::9b9fbeb0-66f7-450e-b729-4d1d8ab37b37" providerId="AD" clId="Web-{3738BBD2-2FF9-408C-A61E-7A7DB1A0308C}" dt="2021-02-09T17:55:21.322" v="123" actId="20577"/>
        <pc:sldMkLst>
          <pc:docMk/>
          <pc:sldMk cId="2864348153" sldId="312"/>
        </pc:sldMkLst>
        <pc:spChg chg="mod">
          <ac:chgData name="BEAUJOUAN Muriel (Acoss)" userId="S::muriel.beaujouan@acoss.fr::9b9fbeb0-66f7-450e-b729-4d1d8ab37b37" providerId="AD" clId="Web-{3738BBD2-2FF9-408C-A61E-7A7DB1A0308C}" dt="2021-02-09T17:55:21.322" v="123" actId="20577"/>
          <ac:spMkLst>
            <pc:docMk/>
            <pc:sldMk cId="2864348153" sldId="312"/>
            <ac:spMk id="7" creationId="{B7CA48AB-5839-394E-A578-8E2DEF8A49E5}"/>
          </ac:spMkLst>
        </pc:spChg>
      </pc:sldChg>
    </pc:docChg>
  </pc:docChgLst>
  <pc:docChgLst>
    <pc:chgData name="BEAUJOUAN Muriel (Acoss)" userId="S::muriel.beaujouan@acoss.fr::9b9fbeb0-66f7-450e-b729-4d1d8ab37b37" providerId="AD" clId="Web-{BE34EA9F-219A-4CF9-9C57-B1B57A0AD3A4}"/>
    <pc:docChg chg="modSld">
      <pc:chgData name="BEAUJOUAN Muriel (Acoss)" userId="S::muriel.beaujouan@acoss.fr::9b9fbeb0-66f7-450e-b729-4d1d8ab37b37" providerId="AD" clId="Web-{BE34EA9F-219A-4CF9-9C57-B1B57A0AD3A4}" dt="2021-02-11T14:16:28.062" v="1" actId="20577"/>
      <pc:docMkLst>
        <pc:docMk/>
      </pc:docMkLst>
      <pc:sldChg chg="modSp">
        <pc:chgData name="BEAUJOUAN Muriel (Acoss)" userId="S::muriel.beaujouan@acoss.fr::9b9fbeb0-66f7-450e-b729-4d1d8ab37b37" providerId="AD" clId="Web-{BE34EA9F-219A-4CF9-9C57-B1B57A0AD3A4}" dt="2021-02-11T14:16:28.062" v="1" actId="20577"/>
        <pc:sldMkLst>
          <pc:docMk/>
          <pc:sldMk cId="3727269115" sldId="286"/>
        </pc:sldMkLst>
        <pc:spChg chg="mod">
          <ac:chgData name="BEAUJOUAN Muriel (Acoss)" userId="S::muriel.beaujouan@acoss.fr::9b9fbeb0-66f7-450e-b729-4d1d8ab37b37" providerId="AD" clId="Web-{BE34EA9F-219A-4CF9-9C57-B1B57A0AD3A4}" dt="2021-02-11T14:16:28.062" v="1" actId="20577"/>
          <ac:spMkLst>
            <pc:docMk/>
            <pc:sldMk cId="3727269115" sldId="286"/>
            <ac:spMk id="7" creationId="{B7CA48AB-5839-394E-A578-8E2DEF8A49E5}"/>
          </ac:spMkLst>
        </pc:spChg>
      </pc:sldChg>
    </pc:docChg>
  </pc:docChgLst>
  <pc:docChgLst>
    <pc:chgData name="HILLEREAU Valérie (Acoss)" userId="S::valerie.chauffour@acoss.fr::8b8ac6cb-f8d9-4d17-ab70-edfca67ebba5" providerId="AD" clId="Web-{41ED13F8-621B-4EAB-9105-1B070E36D32C}"/>
    <pc:docChg chg="addSld modSld">
      <pc:chgData name="HILLEREAU Valérie (Acoss)" userId="S::valerie.chauffour@acoss.fr::8b8ac6cb-f8d9-4d17-ab70-edfca67ebba5" providerId="AD" clId="Web-{41ED13F8-621B-4EAB-9105-1B070E36D32C}" dt="2021-02-16T14:45:25.962" v="329" actId="20577"/>
      <pc:docMkLst>
        <pc:docMk/>
      </pc:docMkLst>
      <pc:sldChg chg="modSp add replId">
        <pc:chgData name="HILLEREAU Valérie (Acoss)" userId="S::valerie.chauffour@acoss.fr::8b8ac6cb-f8d9-4d17-ab70-edfca67ebba5" providerId="AD" clId="Web-{41ED13F8-621B-4EAB-9105-1B070E36D32C}" dt="2021-02-16T14:45:25.962" v="329" actId="20577"/>
        <pc:sldMkLst>
          <pc:docMk/>
          <pc:sldMk cId="2799842260" sldId="6878"/>
        </pc:sldMkLst>
        <pc:spChg chg="mod">
          <ac:chgData name="HILLEREAU Valérie (Acoss)" userId="S::valerie.chauffour@acoss.fr::8b8ac6cb-f8d9-4d17-ab70-edfca67ebba5" providerId="AD" clId="Web-{41ED13F8-621B-4EAB-9105-1B070E36D32C}" dt="2021-02-16T14:40:45.148" v="4" actId="20577"/>
          <ac:spMkLst>
            <pc:docMk/>
            <pc:sldMk cId="2799842260" sldId="6878"/>
            <ac:spMk id="2" creationId="{55556DED-7801-4A7C-A172-638DD8DC45F9}"/>
          </ac:spMkLst>
        </pc:spChg>
        <pc:spChg chg="mod">
          <ac:chgData name="HILLEREAU Valérie (Acoss)" userId="S::valerie.chauffour@acoss.fr::8b8ac6cb-f8d9-4d17-ab70-edfca67ebba5" providerId="AD" clId="Web-{41ED13F8-621B-4EAB-9105-1B070E36D32C}" dt="2021-02-16T14:45:25.962" v="329" actId="20577"/>
          <ac:spMkLst>
            <pc:docMk/>
            <pc:sldMk cId="2799842260" sldId="6878"/>
            <ac:spMk id="341" creationId="{00000000-0000-0000-0000-000000000000}"/>
          </ac:spMkLst>
        </pc:spChg>
      </pc:sldChg>
    </pc:docChg>
  </pc:docChgLst>
  <pc:docChgLst>
    <pc:chgData name="HILLEREAU Valérie (Acoss)" userId="S::valerie.chauffour@acoss.fr::8b8ac6cb-f8d9-4d17-ab70-edfca67ebba5" providerId="AD" clId="Web-{EF58A2C1-741A-4450-85F7-034E9F876CCF}"/>
    <pc:docChg chg="modSld">
      <pc:chgData name="HILLEREAU Valérie (Acoss)" userId="S::valerie.chauffour@acoss.fr::8b8ac6cb-f8d9-4d17-ab70-edfca67ebba5" providerId="AD" clId="Web-{EF58A2C1-741A-4450-85F7-034E9F876CCF}" dt="2021-02-11T14:22:59.593" v="43" actId="20577"/>
      <pc:docMkLst>
        <pc:docMk/>
      </pc:docMkLst>
      <pc:sldChg chg="modSp">
        <pc:chgData name="HILLEREAU Valérie (Acoss)" userId="S::valerie.chauffour@acoss.fr::8b8ac6cb-f8d9-4d17-ab70-edfca67ebba5" providerId="AD" clId="Web-{EF58A2C1-741A-4450-85F7-034E9F876CCF}" dt="2021-02-11T14:16:53.115" v="1" actId="20577"/>
        <pc:sldMkLst>
          <pc:docMk/>
          <pc:sldMk cId="2568773677" sldId="285"/>
        </pc:sldMkLst>
        <pc:spChg chg="mod">
          <ac:chgData name="HILLEREAU Valérie (Acoss)" userId="S::valerie.chauffour@acoss.fr::8b8ac6cb-f8d9-4d17-ab70-edfca67ebba5" providerId="AD" clId="Web-{EF58A2C1-741A-4450-85F7-034E9F876CCF}" dt="2021-02-11T14:16:53.115" v="1" actId="20577"/>
          <ac:spMkLst>
            <pc:docMk/>
            <pc:sldMk cId="2568773677" sldId="285"/>
            <ac:spMk id="7" creationId="{B7CA48AB-5839-394E-A578-8E2DEF8A49E5}"/>
          </ac:spMkLst>
        </pc:spChg>
      </pc:sldChg>
    </pc:docChg>
  </pc:docChgLst>
  <pc:docChgLst>
    <pc:chgData name="HILLEREAU Valérie (Acoss)" userId="S::valerie.chauffour@acoss.fr::8b8ac6cb-f8d9-4d17-ab70-edfca67ebba5" providerId="AD" clId="Web-{BF4EEDA9-66EF-477A-B508-1FE42E6FD97A}"/>
    <pc:docChg chg="modSld">
      <pc:chgData name="HILLEREAU Valérie (Acoss)" userId="S::valerie.chauffour@acoss.fr::8b8ac6cb-f8d9-4d17-ab70-edfca67ebba5" providerId="AD" clId="Web-{BF4EEDA9-66EF-477A-B508-1FE42E6FD97A}" dt="2021-02-11T11:05:18.587" v="2" actId="20577"/>
      <pc:docMkLst>
        <pc:docMk/>
      </pc:docMkLst>
      <pc:sldChg chg="modSp">
        <pc:chgData name="HILLEREAU Valérie (Acoss)" userId="S::valerie.chauffour@acoss.fr::8b8ac6cb-f8d9-4d17-ab70-edfca67ebba5" providerId="AD" clId="Web-{BF4EEDA9-66EF-477A-B508-1FE42E6FD97A}" dt="2021-02-11T11:05:18.587" v="2" actId="20577"/>
        <pc:sldMkLst>
          <pc:docMk/>
          <pc:sldMk cId="4156981848" sldId="317"/>
        </pc:sldMkLst>
        <pc:spChg chg="mod">
          <ac:chgData name="HILLEREAU Valérie (Acoss)" userId="S::valerie.chauffour@acoss.fr::8b8ac6cb-f8d9-4d17-ab70-edfca67ebba5" providerId="AD" clId="Web-{BF4EEDA9-66EF-477A-B508-1FE42E6FD97A}" dt="2021-02-11T11:05:18.587" v="2" actId="20577"/>
          <ac:spMkLst>
            <pc:docMk/>
            <pc:sldMk cId="4156981848" sldId="317"/>
            <ac:spMk id="12" creationId="{8FA24912-82C4-FE46-A23E-015A65E42879}"/>
          </ac:spMkLst>
        </pc:spChg>
      </pc:sldChg>
    </pc:docChg>
  </pc:docChgLst>
  <pc:docChgLst>
    <pc:chgData name="ROTH Julie (Acoss)" userId="S::julie.roth@acoss.fr::31e2f533-6876-4aa7-9aad-cbf2f87d33f0" providerId="AD" clId="Web-{EA221046-1767-45CA-9CEA-ED38F236EF75}"/>
    <pc:docChg chg="modSld">
      <pc:chgData name="ROTH Julie (Acoss)" userId="S::julie.roth@acoss.fr::31e2f533-6876-4aa7-9aad-cbf2f87d33f0" providerId="AD" clId="Web-{EA221046-1767-45CA-9CEA-ED38F236EF75}" dt="2021-02-17T13:41:54.740" v="25" actId="20577"/>
      <pc:docMkLst>
        <pc:docMk/>
      </pc:docMkLst>
      <pc:sldChg chg="modSp">
        <pc:chgData name="ROTH Julie (Acoss)" userId="S::julie.roth@acoss.fr::31e2f533-6876-4aa7-9aad-cbf2f87d33f0" providerId="AD" clId="Web-{EA221046-1767-45CA-9CEA-ED38F236EF75}" dt="2021-02-17T13:39:00.265" v="0" actId="20577"/>
        <pc:sldMkLst>
          <pc:docMk/>
          <pc:sldMk cId="1611832801" sldId="536"/>
        </pc:sldMkLst>
        <pc:spChg chg="mod">
          <ac:chgData name="ROTH Julie (Acoss)" userId="S::julie.roth@acoss.fr::31e2f533-6876-4aa7-9aad-cbf2f87d33f0" providerId="AD" clId="Web-{EA221046-1767-45CA-9CEA-ED38F236EF75}" dt="2021-02-17T13:39:00.265" v="0" actId="20577"/>
          <ac:spMkLst>
            <pc:docMk/>
            <pc:sldMk cId="1611832801" sldId="536"/>
            <ac:spMk id="276" creationId="{00000000-0000-0000-0000-000000000000}"/>
          </ac:spMkLst>
        </pc:spChg>
      </pc:sldChg>
      <pc:sldChg chg="addSp delSp modSp">
        <pc:chgData name="ROTH Julie (Acoss)" userId="S::julie.roth@acoss.fr::31e2f533-6876-4aa7-9aad-cbf2f87d33f0" providerId="AD" clId="Web-{EA221046-1767-45CA-9CEA-ED38F236EF75}" dt="2021-02-17T13:41:17.082" v="22" actId="1076"/>
        <pc:sldMkLst>
          <pc:docMk/>
          <pc:sldMk cId="4068812605" sldId="6818"/>
        </pc:sldMkLst>
        <pc:spChg chg="add del mod">
          <ac:chgData name="ROTH Julie (Acoss)" userId="S::julie.roth@acoss.fr::31e2f533-6876-4aa7-9aad-cbf2f87d33f0" providerId="AD" clId="Web-{EA221046-1767-45CA-9CEA-ED38F236EF75}" dt="2021-02-17T13:40:44.565" v="16"/>
          <ac:spMkLst>
            <pc:docMk/>
            <pc:sldMk cId="4068812605" sldId="6818"/>
            <ac:spMk id="3" creationId="{798782C3-A689-4163-98DC-441FD1349E3A}"/>
          </ac:spMkLst>
        </pc:spChg>
        <pc:spChg chg="del mod">
          <ac:chgData name="ROTH Julie (Acoss)" userId="S::julie.roth@acoss.fr::31e2f533-6876-4aa7-9aad-cbf2f87d33f0" providerId="AD" clId="Web-{EA221046-1767-45CA-9CEA-ED38F236EF75}" dt="2021-02-17T13:40:38.143" v="15"/>
          <ac:spMkLst>
            <pc:docMk/>
            <pc:sldMk cId="4068812605" sldId="6818"/>
            <ac:spMk id="316" creationId="{00000000-0000-0000-0000-000000000000}"/>
          </ac:spMkLst>
        </pc:spChg>
        <pc:spChg chg="del mod">
          <ac:chgData name="ROTH Julie (Acoss)" userId="S::julie.roth@acoss.fr::31e2f533-6876-4aa7-9aad-cbf2f87d33f0" providerId="AD" clId="Web-{EA221046-1767-45CA-9CEA-ED38F236EF75}" dt="2021-02-17T13:40:05.205" v="2"/>
          <ac:spMkLst>
            <pc:docMk/>
            <pc:sldMk cId="4068812605" sldId="6818"/>
            <ac:spMk id="317" creationId="{00000000-0000-0000-0000-000000000000}"/>
          </ac:spMkLst>
        </pc:spChg>
        <pc:spChg chg="mod">
          <ac:chgData name="ROTH Julie (Acoss)" userId="S::julie.roth@acoss.fr::31e2f533-6876-4aa7-9aad-cbf2f87d33f0" providerId="AD" clId="Web-{EA221046-1767-45CA-9CEA-ED38F236EF75}" dt="2021-02-17T13:40:06.127" v="9" actId="1076"/>
          <ac:spMkLst>
            <pc:docMk/>
            <pc:sldMk cId="4068812605" sldId="6818"/>
            <ac:spMk id="318" creationId="{00000000-0000-0000-0000-000000000000}"/>
          </ac:spMkLst>
        </pc:spChg>
        <pc:spChg chg="mod">
          <ac:chgData name="ROTH Julie (Acoss)" userId="S::julie.roth@acoss.fr::31e2f533-6876-4aa7-9aad-cbf2f87d33f0" providerId="AD" clId="Web-{EA221046-1767-45CA-9CEA-ED38F236EF75}" dt="2021-02-17T13:40:05.752" v="7" actId="1076"/>
          <ac:spMkLst>
            <pc:docMk/>
            <pc:sldMk cId="4068812605" sldId="6818"/>
            <ac:spMk id="319" creationId="{00000000-0000-0000-0000-000000000000}"/>
          </ac:spMkLst>
        </pc:spChg>
        <pc:spChg chg="mod">
          <ac:chgData name="ROTH Julie (Acoss)" userId="S::julie.roth@acoss.fr::31e2f533-6876-4aa7-9aad-cbf2f87d33f0" providerId="AD" clId="Web-{EA221046-1767-45CA-9CEA-ED38F236EF75}" dt="2021-02-17T13:40:56.503" v="18" actId="1076"/>
          <ac:spMkLst>
            <pc:docMk/>
            <pc:sldMk cId="4068812605" sldId="6818"/>
            <ac:spMk id="320" creationId="{00000000-0000-0000-0000-000000000000}"/>
          </ac:spMkLst>
        </pc:spChg>
        <pc:spChg chg="mod">
          <ac:chgData name="ROTH Julie (Acoss)" userId="S::julie.roth@acoss.fr::31e2f533-6876-4aa7-9aad-cbf2f87d33f0" providerId="AD" clId="Web-{EA221046-1767-45CA-9CEA-ED38F236EF75}" dt="2021-02-17T13:40:50.456" v="17" actId="1076"/>
          <ac:spMkLst>
            <pc:docMk/>
            <pc:sldMk cId="4068812605" sldId="6818"/>
            <ac:spMk id="321" creationId="{00000000-0000-0000-0000-000000000000}"/>
          </ac:spMkLst>
        </pc:spChg>
        <pc:spChg chg="mod">
          <ac:chgData name="ROTH Julie (Acoss)" userId="S::julie.roth@acoss.fr::31e2f533-6876-4aa7-9aad-cbf2f87d33f0" providerId="AD" clId="Web-{EA221046-1767-45CA-9CEA-ED38F236EF75}" dt="2021-02-17T13:41:17.082" v="22" actId="1076"/>
          <ac:spMkLst>
            <pc:docMk/>
            <pc:sldMk cId="4068812605" sldId="6818"/>
            <ac:spMk id="322" creationId="{00000000-0000-0000-0000-000000000000}"/>
          </ac:spMkLst>
        </pc:spChg>
        <pc:spChg chg="mod">
          <ac:chgData name="ROTH Julie (Acoss)" userId="S::julie.roth@acoss.fr::31e2f533-6876-4aa7-9aad-cbf2f87d33f0" providerId="AD" clId="Web-{EA221046-1767-45CA-9CEA-ED38F236EF75}" dt="2021-02-17T13:41:05.972" v="21" actId="1076"/>
          <ac:spMkLst>
            <pc:docMk/>
            <pc:sldMk cId="4068812605" sldId="6818"/>
            <ac:spMk id="323" creationId="{00000000-0000-0000-0000-000000000000}"/>
          </ac:spMkLst>
        </pc:spChg>
      </pc:sldChg>
      <pc:sldChg chg="modSp">
        <pc:chgData name="ROTH Julie (Acoss)" userId="S::julie.roth@acoss.fr::31e2f533-6876-4aa7-9aad-cbf2f87d33f0" providerId="AD" clId="Web-{EA221046-1767-45CA-9CEA-ED38F236EF75}" dt="2021-02-17T13:41:54.740" v="25" actId="20577"/>
        <pc:sldMkLst>
          <pc:docMk/>
          <pc:sldMk cId="2813000093" sldId="6835"/>
        </pc:sldMkLst>
        <pc:spChg chg="mod">
          <ac:chgData name="ROTH Julie (Acoss)" userId="S::julie.roth@acoss.fr::31e2f533-6876-4aa7-9aad-cbf2f87d33f0" providerId="AD" clId="Web-{EA221046-1767-45CA-9CEA-ED38F236EF75}" dt="2021-02-17T13:41:54.740" v="25" actId="20577"/>
          <ac:spMkLst>
            <pc:docMk/>
            <pc:sldMk cId="2813000093" sldId="6835"/>
            <ac:spMk id="276" creationId="{00000000-0000-0000-0000-000000000000}"/>
          </ac:spMkLst>
        </pc:spChg>
      </pc:sldChg>
      <pc:sldChg chg="modSp">
        <pc:chgData name="ROTH Julie (Acoss)" userId="S::julie.roth@acoss.fr::31e2f533-6876-4aa7-9aad-cbf2f87d33f0" providerId="AD" clId="Web-{EA221046-1767-45CA-9CEA-ED38F236EF75}" dt="2021-02-17T13:41:40.458" v="23" actId="20577"/>
        <pc:sldMkLst>
          <pc:docMk/>
          <pc:sldMk cId="259540500" sldId="6837"/>
        </pc:sldMkLst>
        <pc:spChg chg="mod">
          <ac:chgData name="ROTH Julie (Acoss)" userId="S::julie.roth@acoss.fr::31e2f533-6876-4aa7-9aad-cbf2f87d33f0" providerId="AD" clId="Web-{EA221046-1767-45CA-9CEA-ED38F236EF75}" dt="2021-02-17T13:41:40.458" v="23" actId="20577"/>
          <ac:spMkLst>
            <pc:docMk/>
            <pc:sldMk cId="259540500" sldId="6837"/>
            <ac:spMk id="276" creationId="{00000000-0000-0000-0000-000000000000}"/>
          </ac:spMkLst>
        </pc:spChg>
      </pc:sldChg>
    </pc:docChg>
  </pc:docChgLst>
  <pc:docChgLst>
    <pc:chgData name="CAMBUS Christine (Acoss)" userId="S::christine.cambus@acoss.fr::0d4942d7-4597-45f4-92df-34901ece8223" providerId="AD" clId="Web-{ADAA1629-06F9-4A14-98D2-447579B91203}"/>
    <pc:docChg chg="modSld">
      <pc:chgData name="CAMBUS Christine (Acoss)" userId="S::christine.cambus@acoss.fr::0d4942d7-4597-45f4-92df-34901ece8223" providerId="AD" clId="Web-{ADAA1629-06F9-4A14-98D2-447579B91203}" dt="2021-02-15T17:05:54.660" v="7" actId="1076"/>
      <pc:docMkLst>
        <pc:docMk/>
      </pc:docMkLst>
      <pc:sldChg chg="addSp delSp modSp">
        <pc:chgData name="CAMBUS Christine (Acoss)" userId="S::christine.cambus@acoss.fr::0d4942d7-4597-45f4-92df-34901ece8223" providerId="AD" clId="Web-{ADAA1629-06F9-4A14-98D2-447579B91203}" dt="2021-02-15T17:05:54.660" v="7" actId="1076"/>
        <pc:sldMkLst>
          <pc:docMk/>
          <pc:sldMk cId="1167278249" sldId="6865"/>
        </pc:sldMkLst>
        <pc:picChg chg="add mod">
          <ac:chgData name="CAMBUS Christine (Acoss)" userId="S::christine.cambus@acoss.fr::0d4942d7-4597-45f4-92df-34901ece8223" providerId="AD" clId="Web-{ADAA1629-06F9-4A14-98D2-447579B91203}" dt="2021-02-15T17:05:54.660" v="7" actId="1076"/>
          <ac:picMkLst>
            <pc:docMk/>
            <pc:sldMk cId="1167278249" sldId="6865"/>
            <ac:picMk id="2" creationId="{7485BCA0-1A18-488C-B60A-6FFE77496F24}"/>
          </ac:picMkLst>
        </pc:picChg>
        <pc:picChg chg="del">
          <ac:chgData name="CAMBUS Christine (Acoss)" userId="S::christine.cambus@acoss.fr::0d4942d7-4597-45f4-92df-34901ece8223" providerId="AD" clId="Web-{ADAA1629-06F9-4A14-98D2-447579B91203}" dt="2021-02-15T17:04:58.238" v="0"/>
          <ac:picMkLst>
            <pc:docMk/>
            <pc:sldMk cId="1167278249" sldId="6865"/>
            <ac:picMk id="9" creationId="{106A9863-AE5D-473C-9B64-963F956A6FDD}"/>
          </ac:picMkLst>
        </pc:picChg>
      </pc:sldChg>
    </pc:docChg>
  </pc:docChgLst>
  <pc:docChgLst>
    <pc:chgData name="DION Morgane (Acoss)" userId="dc04b6ab-bca8-43f1-b4eb-bd3285875d1e" providerId="ADAL" clId="{E67A84BA-EEF2-45A3-95E3-77D94E710934}"/>
    <pc:docChg chg="custSel addSld modSld">
      <pc:chgData name="DION Morgane (Acoss)" userId="dc04b6ab-bca8-43f1-b4eb-bd3285875d1e" providerId="ADAL" clId="{E67A84BA-EEF2-45A3-95E3-77D94E710934}" dt="2021-02-08T10:17:20.033" v="13"/>
      <pc:docMkLst>
        <pc:docMk/>
      </pc:docMkLst>
      <pc:sldChg chg="addCm modCm">
        <pc:chgData name="DION Morgane (Acoss)" userId="dc04b6ab-bca8-43f1-b4eb-bd3285875d1e" providerId="ADAL" clId="{E67A84BA-EEF2-45A3-95E3-77D94E710934}" dt="2021-02-08T10:17:20.033" v="13"/>
        <pc:sldMkLst>
          <pc:docMk/>
          <pc:sldMk cId="788268466" sldId="284"/>
        </pc:sldMkLst>
      </pc:sldChg>
      <pc:sldChg chg="addCm modCm">
        <pc:chgData name="DION Morgane (Acoss)" userId="dc04b6ab-bca8-43f1-b4eb-bd3285875d1e" providerId="ADAL" clId="{E67A84BA-EEF2-45A3-95E3-77D94E710934}" dt="2021-02-08T10:16:05.252" v="5"/>
        <pc:sldMkLst>
          <pc:docMk/>
          <pc:sldMk cId="3451269646" sldId="293"/>
        </pc:sldMkLst>
      </pc:sldChg>
    </pc:docChg>
  </pc:docChgLst>
  <pc:docChgLst>
    <pc:chgData name="DION Morgane (Acoss)" userId="dc04b6ab-bca8-43f1-b4eb-bd3285875d1e" providerId="ADAL" clId="{EA44A23E-B652-4E1B-BD37-5D5213159DEC}"/>
    <pc:docChg chg="modSld">
      <pc:chgData name="DION Morgane (Acoss)" userId="dc04b6ab-bca8-43f1-b4eb-bd3285875d1e" providerId="ADAL" clId="{EA44A23E-B652-4E1B-BD37-5D5213159DEC}" dt="2021-02-18T08:32:20.640" v="15" actId="6549"/>
      <pc:docMkLst>
        <pc:docMk/>
      </pc:docMkLst>
      <pc:sldChg chg="modNotesTx">
        <pc:chgData name="DION Morgane (Acoss)" userId="dc04b6ab-bca8-43f1-b4eb-bd3285875d1e" providerId="ADAL" clId="{EA44A23E-B652-4E1B-BD37-5D5213159DEC}" dt="2021-02-18T08:25:37.985" v="8" actId="6549"/>
        <pc:sldMkLst>
          <pc:docMk/>
          <pc:sldMk cId="0" sldId="259"/>
        </pc:sldMkLst>
      </pc:sldChg>
      <pc:sldChg chg="modNotesTx">
        <pc:chgData name="DION Morgane (Acoss)" userId="dc04b6ab-bca8-43f1-b4eb-bd3285875d1e" providerId="ADAL" clId="{EA44A23E-B652-4E1B-BD37-5D5213159DEC}" dt="2021-02-18T08:25:09.491" v="1" actId="6549"/>
        <pc:sldMkLst>
          <pc:docMk/>
          <pc:sldMk cId="3862508276" sldId="262"/>
        </pc:sldMkLst>
      </pc:sldChg>
      <pc:sldChg chg="modNotesTx">
        <pc:chgData name="DION Morgane (Acoss)" userId="dc04b6ab-bca8-43f1-b4eb-bd3285875d1e" providerId="ADAL" clId="{EA44A23E-B652-4E1B-BD37-5D5213159DEC}" dt="2021-02-18T08:25:12.547" v="2" actId="6549"/>
        <pc:sldMkLst>
          <pc:docMk/>
          <pc:sldMk cId="1008869481" sldId="280"/>
        </pc:sldMkLst>
      </pc:sldChg>
      <pc:sldChg chg="modNotesTx">
        <pc:chgData name="DION Morgane (Acoss)" userId="dc04b6ab-bca8-43f1-b4eb-bd3285875d1e" providerId="ADAL" clId="{EA44A23E-B652-4E1B-BD37-5D5213159DEC}" dt="2021-02-18T08:25:40.263" v="9" actId="6549"/>
        <pc:sldMkLst>
          <pc:docMk/>
          <pc:sldMk cId="788268466" sldId="284"/>
        </pc:sldMkLst>
      </pc:sldChg>
      <pc:sldChg chg="modNotesTx">
        <pc:chgData name="DION Morgane (Acoss)" userId="dc04b6ab-bca8-43f1-b4eb-bd3285875d1e" providerId="ADAL" clId="{EA44A23E-B652-4E1B-BD37-5D5213159DEC}" dt="2021-02-18T08:25:24.118" v="4" actId="20577"/>
        <pc:sldMkLst>
          <pc:docMk/>
          <pc:sldMk cId="758841408" sldId="290"/>
        </pc:sldMkLst>
      </pc:sldChg>
      <pc:sldChg chg="modNotesTx">
        <pc:chgData name="DION Morgane (Acoss)" userId="dc04b6ab-bca8-43f1-b4eb-bd3285875d1e" providerId="ADAL" clId="{EA44A23E-B652-4E1B-BD37-5D5213159DEC}" dt="2021-02-18T08:25:27.054" v="5" actId="6549"/>
        <pc:sldMkLst>
          <pc:docMk/>
          <pc:sldMk cId="105295693" sldId="291"/>
        </pc:sldMkLst>
      </pc:sldChg>
      <pc:sldChg chg="modNotesTx">
        <pc:chgData name="DION Morgane (Acoss)" userId="dc04b6ab-bca8-43f1-b4eb-bd3285875d1e" providerId="ADAL" clId="{EA44A23E-B652-4E1B-BD37-5D5213159DEC}" dt="2021-02-18T08:25:29.606" v="6" actId="6549"/>
        <pc:sldMkLst>
          <pc:docMk/>
          <pc:sldMk cId="3451269646" sldId="293"/>
        </pc:sldMkLst>
      </pc:sldChg>
      <pc:sldChg chg="modNotesTx">
        <pc:chgData name="DION Morgane (Acoss)" userId="dc04b6ab-bca8-43f1-b4eb-bd3285875d1e" providerId="ADAL" clId="{EA44A23E-B652-4E1B-BD37-5D5213159DEC}" dt="2021-02-18T08:25:35.099" v="7" actId="6549"/>
        <pc:sldMkLst>
          <pc:docMk/>
          <pc:sldMk cId="3640262258" sldId="294"/>
        </pc:sldMkLst>
      </pc:sldChg>
      <pc:sldChg chg="modNotesTx">
        <pc:chgData name="DION Morgane (Acoss)" userId="dc04b6ab-bca8-43f1-b4eb-bd3285875d1e" providerId="ADAL" clId="{EA44A23E-B652-4E1B-BD37-5D5213159DEC}" dt="2021-02-18T08:25:55.118" v="11" actId="6549"/>
        <pc:sldMkLst>
          <pc:docMk/>
          <pc:sldMk cId="2122341520" sldId="298"/>
        </pc:sldMkLst>
      </pc:sldChg>
      <pc:sldChg chg="modNotesTx">
        <pc:chgData name="DION Morgane (Acoss)" userId="dc04b6ab-bca8-43f1-b4eb-bd3285875d1e" providerId="ADAL" clId="{EA44A23E-B652-4E1B-BD37-5D5213159DEC}" dt="2021-02-18T08:26:03.087" v="14" actId="6549"/>
        <pc:sldMkLst>
          <pc:docMk/>
          <pc:sldMk cId="2299746961" sldId="299"/>
        </pc:sldMkLst>
      </pc:sldChg>
      <pc:sldChg chg="modNotesTx">
        <pc:chgData name="DION Morgane (Acoss)" userId="dc04b6ab-bca8-43f1-b4eb-bd3285875d1e" providerId="ADAL" clId="{EA44A23E-B652-4E1B-BD37-5D5213159DEC}" dt="2021-02-18T08:26:00.562" v="13" actId="6549"/>
        <pc:sldMkLst>
          <pc:docMk/>
          <pc:sldMk cId="2723748384" sldId="310"/>
        </pc:sldMkLst>
      </pc:sldChg>
      <pc:sldChg chg="modNotesTx">
        <pc:chgData name="DION Morgane (Acoss)" userId="dc04b6ab-bca8-43f1-b4eb-bd3285875d1e" providerId="ADAL" clId="{EA44A23E-B652-4E1B-BD37-5D5213159DEC}" dt="2021-02-18T08:25:58.054" v="12" actId="6549"/>
        <pc:sldMkLst>
          <pc:docMk/>
          <pc:sldMk cId="2864348153" sldId="312"/>
        </pc:sldMkLst>
      </pc:sldChg>
      <pc:sldChg chg="modNotesTx">
        <pc:chgData name="DION Morgane (Acoss)" userId="dc04b6ab-bca8-43f1-b4eb-bd3285875d1e" providerId="ADAL" clId="{EA44A23E-B652-4E1B-BD37-5D5213159DEC}" dt="2021-02-18T08:25:48.605" v="10" actId="6549"/>
        <pc:sldMkLst>
          <pc:docMk/>
          <pc:sldMk cId="2442737484" sldId="315"/>
        </pc:sldMkLst>
      </pc:sldChg>
      <pc:sldChg chg="modNotesTx">
        <pc:chgData name="DION Morgane (Acoss)" userId="dc04b6ab-bca8-43f1-b4eb-bd3285875d1e" providerId="ADAL" clId="{EA44A23E-B652-4E1B-BD37-5D5213159DEC}" dt="2021-02-18T08:25:15.417" v="3" actId="6549"/>
        <pc:sldMkLst>
          <pc:docMk/>
          <pc:sldMk cId="3602446168" sldId="316"/>
        </pc:sldMkLst>
      </pc:sldChg>
      <pc:sldChg chg="modNotesTx">
        <pc:chgData name="DION Morgane (Acoss)" userId="dc04b6ab-bca8-43f1-b4eb-bd3285875d1e" providerId="ADAL" clId="{EA44A23E-B652-4E1B-BD37-5D5213159DEC}" dt="2021-02-18T08:25:03.151" v="0" actId="6549"/>
        <pc:sldMkLst>
          <pc:docMk/>
          <pc:sldMk cId="4156981848" sldId="317"/>
        </pc:sldMkLst>
      </pc:sldChg>
      <pc:sldChg chg="modNotesTx">
        <pc:chgData name="DION Morgane (Acoss)" userId="dc04b6ab-bca8-43f1-b4eb-bd3285875d1e" providerId="ADAL" clId="{EA44A23E-B652-4E1B-BD37-5D5213159DEC}" dt="2021-02-18T08:32:20.640" v="15" actId="6549"/>
        <pc:sldMkLst>
          <pc:docMk/>
          <pc:sldMk cId="1662193879" sldId="6855"/>
        </pc:sldMkLst>
      </pc:sldChg>
    </pc:docChg>
  </pc:docChgLst>
  <pc:docChgLst>
    <pc:chgData name="CAMBUS Christine (Acoss)" userId="S::christine.cambus@acoss.fr::0d4942d7-4597-45f4-92df-34901ece8223" providerId="AD" clId="Web-{E2D5D7EB-9AA0-4F54-B5F5-1347A685E434}"/>
    <pc:docChg chg="modSld">
      <pc:chgData name="CAMBUS Christine (Acoss)" userId="S::christine.cambus@acoss.fr::0d4942d7-4597-45f4-92df-34901ece8223" providerId="AD" clId="Web-{E2D5D7EB-9AA0-4F54-B5F5-1347A685E434}" dt="2021-02-15T20:43:11.916" v="40" actId="20577"/>
      <pc:docMkLst>
        <pc:docMk/>
      </pc:docMkLst>
      <pc:sldChg chg="modSp">
        <pc:chgData name="CAMBUS Christine (Acoss)" userId="S::christine.cambus@acoss.fr::0d4942d7-4597-45f4-92df-34901ece8223" providerId="AD" clId="Web-{E2D5D7EB-9AA0-4F54-B5F5-1347A685E434}" dt="2021-02-15T20:25:58.158" v="12" actId="20577"/>
        <pc:sldMkLst>
          <pc:docMk/>
          <pc:sldMk cId="3862508276" sldId="262"/>
        </pc:sldMkLst>
        <pc:spChg chg="mod">
          <ac:chgData name="CAMBUS Christine (Acoss)" userId="S::christine.cambus@acoss.fr::0d4942d7-4597-45f4-92df-34901ece8223" providerId="AD" clId="Web-{E2D5D7EB-9AA0-4F54-B5F5-1347A685E434}" dt="2021-02-15T20:25:58.158" v="12" actId="20577"/>
          <ac:spMkLst>
            <pc:docMk/>
            <pc:sldMk cId="3862508276" sldId="262"/>
            <ac:spMk id="341" creationId="{00000000-0000-0000-0000-000000000000}"/>
          </ac:spMkLst>
        </pc:spChg>
      </pc:sldChg>
      <pc:sldChg chg="modSp">
        <pc:chgData name="CAMBUS Christine (Acoss)" userId="S::christine.cambus@acoss.fr::0d4942d7-4597-45f4-92df-34901ece8223" providerId="AD" clId="Web-{E2D5D7EB-9AA0-4F54-B5F5-1347A685E434}" dt="2021-02-15T20:43:11.916" v="40" actId="20577"/>
        <pc:sldMkLst>
          <pc:docMk/>
          <pc:sldMk cId="3640262258" sldId="294"/>
        </pc:sldMkLst>
        <pc:spChg chg="mod">
          <ac:chgData name="CAMBUS Christine (Acoss)" userId="S::christine.cambus@acoss.fr::0d4942d7-4597-45f4-92df-34901ece8223" providerId="AD" clId="Web-{E2D5D7EB-9AA0-4F54-B5F5-1347A685E434}" dt="2021-02-15T20:43:11.916" v="40" actId="20577"/>
          <ac:spMkLst>
            <pc:docMk/>
            <pc:sldMk cId="3640262258" sldId="294"/>
            <ac:spMk id="341" creationId="{00000000-0000-0000-0000-000000000000}"/>
          </ac:spMkLst>
        </pc:spChg>
      </pc:sldChg>
      <pc:sldChg chg="modSp">
        <pc:chgData name="CAMBUS Christine (Acoss)" userId="S::christine.cambus@acoss.fr::0d4942d7-4597-45f4-92df-34901ece8223" providerId="AD" clId="Web-{E2D5D7EB-9AA0-4F54-B5F5-1347A685E434}" dt="2021-02-15T20:41:27.711" v="38" actId="20577"/>
        <pc:sldMkLst>
          <pc:docMk/>
          <pc:sldMk cId="3365069060" sldId="6860"/>
        </pc:sldMkLst>
        <pc:spChg chg="mod">
          <ac:chgData name="CAMBUS Christine (Acoss)" userId="S::christine.cambus@acoss.fr::0d4942d7-4597-45f4-92df-34901ece8223" providerId="AD" clId="Web-{E2D5D7EB-9AA0-4F54-B5F5-1347A685E434}" dt="2021-02-15T20:41:27.711" v="38" actId="20577"/>
          <ac:spMkLst>
            <pc:docMk/>
            <pc:sldMk cId="3365069060" sldId="6860"/>
            <ac:spMk id="341" creationId="{00000000-0000-0000-0000-000000000000}"/>
          </ac:spMkLst>
        </pc:spChg>
      </pc:sldChg>
    </pc:docChg>
  </pc:docChgLst>
  <pc:docChgLst>
    <pc:chgData name="CAMBUS Christine (Acoss)" userId="0d4942d7-4597-45f4-92df-34901ece8223" providerId="ADAL" clId="{342F0890-EFE2-45ED-874B-DE8D11669605}"/>
    <pc:docChg chg="undo custSel addSld delSld modSld sldOrd">
      <pc:chgData name="CAMBUS Christine (Acoss)" userId="0d4942d7-4597-45f4-92df-34901ece8223" providerId="ADAL" clId="{342F0890-EFE2-45ED-874B-DE8D11669605}" dt="2021-02-16T09:58:56.359" v="2325" actId="14100"/>
      <pc:docMkLst>
        <pc:docMk/>
      </pc:docMkLst>
      <pc:sldChg chg="modSp">
        <pc:chgData name="CAMBUS Christine (Acoss)" userId="0d4942d7-4597-45f4-92df-34901ece8223" providerId="ADAL" clId="{342F0890-EFE2-45ED-874B-DE8D11669605}" dt="2021-02-16T06:57:47.485" v="94" actId="20577"/>
        <pc:sldMkLst>
          <pc:docMk/>
          <pc:sldMk cId="1094367064" sldId="258"/>
        </pc:sldMkLst>
        <pc:spChg chg="mod">
          <ac:chgData name="CAMBUS Christine (Acoss)" userId="0d4942d7-4597-45f4-92df-34901ece8223" providerId="ADAL" clId="{342F0890-EFE2-45ED-874B-DE8D11669605}" dt="2021-02-16T06:57:47.485" v="94" actId="20577"/>
          <ac:spMkLst>
            <pc:docMk/>
            <pc:sldMk cId="1094367064" sldId="258"/>
            <ac:spMk id="14" creationId="{E8A231C3-0AF7-124D-AA7B-5332117D5DB9}"/>
          </ac:spMkLst>
        </pc:spChg>
      </pc:sldChg>
      <pc:sldChg chg="addSp delSp modSp ord">
        <pc:chgData name="CAMBUS Christine (Acoss)" userId="0d4942d7-4597-45f4-92df-34901ece8223" providerId="ADAL" clId="{342F0890-EFE2-45ED-874B-DE8D11669605}" dt="2021-02-16T07:39:01.667" v="588" actId="1076"/>
        <pc:sldMkLst>
          <pc:docMk/>
          <pc:sldMk cId="0" sldId="259"/>
        </pc:sldMkLst>
        <pc:spChg chg="add del">
          <ac:chgData name="CAMBUS Christine (Acoss)" userId="0d4942d7-4597-45f4-92df-34901ece8223" providerId="ADAL" clId="{342F0890-EFE2-45ED-874B-DE8D11669605}" dt="2021-02-16T07:02:40.318" v="141"/>
          <ac:spMkLst>
            <pc:docMk/>
            <pc:sldMk cId="0" sldId="259"/>
            <ac:spMk id="5" creationId="{80CC7FD9-EB7F-47C7-A2CD-399E4E35990F}"/>
          </ac:spMkLst>
        </pc:spChg>
        <pc:spChg chg="mod">
          <ac:chgData name="CAMBUS Christine (Acoss)" userId="0d4942d7-4597-45f4-92df-34901ece8223" providerId="ADAL" clId="{342F0890-EFE2-45ED-874B-DE8D11669605}" dt="2021-02-16T07:27:55.376" v="543" actId="20577"/>
          <ac:spMkLst>
            <pc:docMk/>
            <pc:sldMk cId="0" sldId="259"/>
            <ac:spMk id="6" creationId="{9E4F6B25-CCB0-4042-B2FD-192F45CB20AA}"/>
          </ac:spMkLst>
        </pc:spChg>
        <pc:spChg chg="mod">
          <ac:chgData name="CAMBUS Christine (Acoss)" userId="0d4942d7-4597-45f4-92df-34901ece8223" providerId="ADAL" clId="{342F0890-EFE2-45ED-874B-DE8D11669605}" dt="2021-02-16T07:39:01.667" v="588" actId="1076"/>
          <ac:spMkLst>
            <pc:docMk/>
            <pc:sldMk cId="0" sldId="259"/>
            <ac:spMk id="7" creationId="{B7CA48AB-5839-394E-A578-8E2DEF8A49E5}"/>
          </ac:spMkLst>
        </pc:spChg>
        <pc:spChg chg="add mod">
          <ac:chgData name="CAMBUS Christine (Acoss)" userId="0d4942d7-4597-45f4-92df-34901ece8223" providerId="ADAL" clId="{342F0890-EFE2-45ED-874B-DE8D11669605}" dt="2021-02-16T07:02:52.867" v="145" actId="1076"/>
          <ac:spMkLst>
            <pc:docMk/>
            <pc:sldMk cId="0" sldId="259"/>
            <ac:spMk id="8" creationId="{F14644D0-66D1-464A-8890-740C78CF190C}"/>
          </ac:spMkLst>
        </pc:spChg>
      </pc:sldChg>
      <pc:sldChg chg="modSp">
        <pc:chgData name="CAMBUS Christine (Acoss)" userId="0d4942d7-4597-45f4-92df-34901ece8223" providerId="ADAL" clId="{342F0890-EFE2-45ED-874B-DE8D11669605}" dt="2021-02-16T07:20:50.639" v="354" actId="13926"/>
        <pc:sldMkLst>
          <pc:docMk/>
          <pc:sldMk cId="1008869481" sldId="280"/>
        </pc:sldMkLst>
        <pc:spChg chg="mod">
          <ac:chgData name="CAMBUS Christine (Acoss)" userId="0d4942d7-4597-45f4-92df-34901ece8223" providerId="ADAL" clId="{342F0890-EFE2-45ED-874B-DE8D11669605}" dt="2021-02-16T07:20:50.639" v="354" actId="13926"/>
          <ac:spMkLst>
            <pc:docMk/>
            <pc:sldMk cId="1008869481" sldId="280"/>
            <ac:spMk id="341" creationId="{00000000-0000-0000-0000-000000000000}"/>
          </ac:spMkLst>
        </pc:spChg>
      </pc:sldChg>
      <pc:sldChg chg="addSp delSp ord">
        <pc:chgData name="CAMBUS Christine (Acoss)" userId="0d4942d7-4597-45f4-92df-34901ece8223" providerId="ADAL" clId="{342F0890-EFE2-45ED-874B-DE8D11669605}" dt="2021-02-16T07:06:13.833" v="212"/>
        <pc:sldMkLst>
          <pc:docMk/>
          <pc:sldMk cId="788268466" sldId="284"/>
        </pc:sldMkLst>
        <pc:spChg chg="add">
          <ac:chgData name="CAMBUS Christine (Acoss)" userId="0d4942d7-4597-45f4-92df-34901ece8223" providerId="ADAL" clId="{342F0890-EFE2-45ED-874B-DE8D11669605}" dt="2021-02-16T07:04:34.240" v="198"/>
          <ac:spMkLst>
            <pc:docMk/>
            <pc:sldMk cId="788268466" sldId="284"/>
            <ac:spMk id="6" creationId="{11FF3DC2-B0C7-4D4F-95B8-A2C681B3E2DD}"/>
          </ac:spMkLst>
        </pc:spChg>
        <pc:spChg chg="del">
          <ac:chgData name="CAMBUS Christine (Acoss)" userId="0d4942d7-4597-45f4-92df-34901ece8223" providerId="ADAL" clId="{342F0890-EFE2-45ED-874B-DE8D11669605}" dt="2021-02-16T07:04:00.504" v="196" actId="478"/>
          <ac:spMkLst>
            <pc:docMk/>
            <pc:sldMk cId="788268466" sldId="284"/>
            <ac:spMk id="8" creationId="{26819B4F-84EA-4CCC-820C-685D346C2629}"/>
          </ac:spMkLst>
        </pc:spChg>
      </pc:sldChg>
      <pc:sldChg chg="addSp">
        <pc:chgData name="CAMBUS Christine (Acoss)" userId="0d4942d7-4597-45f4-92df-34901ece8223" providerId="ADAL" clId="{342F0890-EFE2-45ED-874B-DE8D11669605}" dt="2021-02-16T07:04:44.408" v="201"/>
        <pc:sldMkLst>
          <pc:docMk/>
          <pc:sldMk cId="2568773677" sldId="285"/>
        </pc:sldMkLst>
        <pc:spChg chg="add">
          <ac:chgData name="CAMBUS Christine (Acoss)" userId="0d4942d7-4597-45f4-92df-34901ece8223" providerId="ADAL" clId="{342F0890-EFE2-45ED-874B-DE8D11669605}" dt="2021-02-16T07:04:44.408" v="201"/>
          <ac:spMkLst>
            <pc:docMk/>
            <pc:sldMk cId="2568773677" sldId="285"/>
            <ac:spMk id="5" creationId="{BE964141-2261-4E8D-BD42-6497665DA42B}"/>
          </ac:spMkLst>
        </pc:spChg>
      </pc:sldChg>
      <pc:sldChg chg="modSp">
        <pc:chgData name="CAMBUS Christine (Acoss)" userId="0d4942d7-4597-45f4-92df-34901ece8223" providerId="ADAL" clId="{342F0890-EFE2-45ED-874B-DE8D11669605}" dt="2021-02-16T07:22:47.545" v="387" actId="20577"/>
        <pc:sldMkLst>
          <pc:docMk/>
          <pc:sldMk cId="758841408" sldId="290"/>
        </pc:sldMkLst>
        <pc:spChg chg="mod">
          <ac:chgData name="CAMBUS Christine (Acoss)" userId="0d4942d7-4597-45f4-92df-34901ece8223" providerId="ADAL" clId="{342F0890-EFE2-45ED-874B-DE8D11669605}" dt="2021-02-16T07:22:47.545" v="387" actId="20577"/>
          <ac:spMkLst>
            <pc:docMk/>
            <pc:sldMk cId="758841408" sldId="290"/>
            <ac:spMk id="6" creationId="{B8384DD0-3087-4A60-AF7C-028790C76015}"/>
          </ac:spMkLst>
        </pc:spChg>
        <pc:spChg chg="mod">
          <ac:chgData name="CAMBUS Christine (Acoss)" userId="0d4942d7-4597-45f4-92df-34901ece8223" providerId="ADAL" clId="{342F0890-EFE2-45ED-874B-DE8D11669605}" dt="2021-02-16T07:22:21.369" v="361" actId="6549"/>
          <ac:spMkLst>
            <pc:docMk/>
            <pc:sldMk cId="758841408" sldId="290"/>
            <ac:spMk id="341" creationId="{00000000-0000-0000-0000-000000000000}"/>
          </ac:spMkLst>
        </pc:spChg>
      </pc:sldChg>
      <pc:sldChg chg="modSp">
        <pc:chgData name="CAMBUS Christine (Acoss)" userId="0d4942d7-4597-45f4-92df-34901ece8223" providerId="ADAL" clId="{342F0890-EFE2-45ED-874B-DE8D11669605}" dt="2021-02-16T09:58:21.372" v="2323" actId="27636"/>
        <pc:sldMkLst>
          <pc:docMk/>
          <pc:sldMk cId="105295693" sldId="291"/>
        </pc:sldMkLst>
        <pc:spChg chg="mod">
          <ac:chgData name="CAMBUS Christine (Acoss)" userId="0d4942d7-4597-45f4-92df-34901ece8223" providerId="ADAL" clId="{342F0890-EFE2-45ED-874B-DE8D11669605}" dt="2021-02-16T09:58:21.372" v="2323" actId="27636"/>
          <ac:spMkLst>
            <pc:docMk/>
            <pc:sldMk cId="105295693" sldId="291"/>
            <ac:spMk id="341" creationId="{00000000-0000-0000-0000-000000000000}"/>
          </ac:spMkLst>
        </pc:spChg>
      </pc:sldChg>
      <pc:sldChg chg="modSp">
        <pc:chgData name="CAMBUS Christine (Acoss)" userId="0d4942d7-4597-45f4-92df-34901ece8223" providerId="ADAL" clId="{342F0890-EFE2-45ED-874B-DE8D11669605}" dt="2021-02-16T09:58:56.359" v="2325" actId="14100"/>
        <pc:sldMkLst>
          <pc:docMk/>
          <pc:sldMk cId="3451269646" sldId="293"/>
        </pc:sldMkLst>
        <pc:spChg chg="mod">
          <ac:chgData name="CAMBUS Christine (Acoss)" userId="0d4942d7-4597-45f4-92df-34901ece8223" providerId="ADAL" clId="{342F0890-EFE2-45ED-874B-DE8D11669605}" dt="2021-02-16T07:27:19.688" v="528" actId="6549"/>
          <ac:spMkLst>
            <pc:docMk/>
            <pc:sldMk cId="3451269646" sldId="293"/>
            <ac:spMk id="2" creationId="{55556DED-7801-4A7C-A172-638DD8DC45F9}"/>
          </ac:spMkLst>
        </pc:spChg>
        <pc:spChg chg="mod">
          <ac:chgData name="CAMBUS Christine (Acoss)" userId="0d4942d7-4597-45f4-92df-34901ece8223" providerId="ADAL" clId="{342F0890-EFE2-45ED-874B-DE8D11669605}" dt="2021-02-16T09:58:56.359" v="2325" actId="14100"/>
          <ac:spMkLst>
            <pc:docMk/>
            <pc:sldMk cId="3451269646" sldId="293"/>
            <ac:spMk id="341" creationId="{00000000-0000-0000-0000-000000000000}"/>
          </ac:spMkLst>
        </pc:spChg>
      </pc:sldChg>
      <pc:sldChg chg="modSp">
        <pc:chgData name="CAMBUS Christine (Acoss)" userId="0d4942d7-4597-45f4-92df-34901ece8223" providerId="ADAL" clId="{342F0890-EFE2-45ED-874B-DE8D11669605}" dt="2021-02-16T07:27:48.448" v="535" actId="1076"/>
        <pc:sldMkLst>
          <pc:docMk/>
          <pc:sldMk cId="3640262258" sldId="294"/>
        </pc:sldMkLst>
        <pc:spChg chg="mod">
          <ac:chgData name="CAMBUS Christine (Acoss)" userId="0d4942d7-4597-45f4-92df-34901ece8223" providerId="ADAL" clId="{342F0890-EFE2-45ED-874B-DE8D11669605}" dt="2021-02-16T07:27:48.448" v="535" actId="1076"/>
          <ac:spMkLst>
            <pc:docMk/>
            <pc:sldMk cId="3640262258" sldId="294"/>
            <ac:spMk id="2" creationId="{55556DED-7801-4A7C-A172-638DD8DC45F9}"/>
          </ac:spMkLst>
        </pc:spChg>
        <pc:spChg chg="mod">
          <ac:chgData name="CAMBUS Christine (Acoss)" userId="0d4942d7-4597-45f4-92df-34901ece8223" providerId="ADAL" clId="{342F0890-EFE2-45ED-874B-DE8D11669605}" dt="2021-02-16T07:05:53.316" v="211" actId="14100"/>
          <ac:spMkLst>
            <pc:docMk/>
            <pc:sldMk cId="3640262258" sldId="294"/>
            <ac:spMk id="341" creationId="{00000000-0000-0000-0000-000000000000}"/>
          </ac:spMkLst>
        </pc:spChg>
      </pc:sldChg>
      <pc:sldChg chg="modSp del">
        <pc:chgData name="CAMBUS Christine (Acoss)" userId="0d4942d7-4597-45f4-92df-34901ece8223" providerId="ADAL" clId="{342F0890-EFE2-45ED-874B-DE8D11669605}" dt="2021-02-16T09:21:32.977" v="2136" actId="2696"/>
        <pc:sldMkLst>
          <pc:docMk/>
          <pc:sldMk cId="338940308" sldId="300"/>
        </pc:sldMkLst>
        <pc:spChg chg="mod">
          <ac:chgData name="CAMBUS Christine (Acoss)" userId="0d4942d7-4597-45f4-92df-34901ece8223" providerId="ADAL" clId="{342F0890-EFE2-45ED-874B-DE8D11669605}" dt="2021-02-16T08:31:07.342" v="593" actId="400"/>
          <ac:spMkLst>
            <pc:docMk/>
            <pc:sldMk cId="338940308" sldId="300"/>
            <ac:spMk id="7" creationId="{B7CA48AB-5839-394E-A578-8E2DEF8A49E5}"/>
          </ac:spMkLst>
        </pc:spChg>
      </pc:sldChg>
      <pc:sldChg chg="modSp del">
        <pc:chgData name="CAMBUS Christine (Acoss)" userId="0d4942d7-4597-45f4-92df-34901ece8223" providerId="ADAL" clId="{342F0890-EFE2-45ED-874B-DE8D11669605}" dt="2021-02-16T09:21:31.248" v="2135" actId="2696"/>
        <pc:sldMkLst>
          <pc:docMk/>
          <pc:sldMk cId="3336002423" sldId="305"/>
        </pc:sldMkLst>
        <pc:spChg chg="mod">
          <ac:chgData name="CAMBUS Christine (Acoss)" userId="0d4942d7-4597-45f4-92df-34901ece8223" providerId="ADAL" clId="{342F0890-EFE2-45ED-874B-DE8D11669605}" dt="2021-02-16T08:31:02.891" v="592" actId="400"/>
          <ac:spMkLst>
            <pc:docMk/>
            <pc:sldMk cId="3336002423" sldId="305"/>
            <ac:spMk id="7" creationId="{B7CA48AB-5839-394E-A578-8E2DEF8A49E5}"/>
          </ac:spMkLst>
        </pc:spChg>
      </pc:sldChg>
      <pc:sldChg chg="modSp del">
        <pc:chgData name="CAMBUS Christine (Acoss)" userId="0d4942d7-4597-45f4-92df-34901ece8223" providerId="ADAL" clId="{342F0890-EFE2-45ED-874B-DE8D11669605}" dt="2021-02-16T09:21:02.461" v="2131" actId="2696"/>
        <pc:sldMkLst>
          <pc:docMk/>
          <pc:sldMk cId="2654303819" sldId="306"/>
        </pc:sldMkLst>
        <pc:spChg chg="mod">
          <ac:chgData name="CAMBUS Christine (Acoss)" userId="0d4942d7-4597-45f4-92df-34901ece8223" providerId="ADAL" clId="{342F0890-EFE2-45ED-874B-DE8D11669605}" dt="2021-02-16T08:30:49.573" v="591" actId="400"/>
          <ac:spMkLst>
            <pc:docMk/>
            <pc:sldMk cId="2654303819" sldId="306"/>
            <ac:spMk id="7" creationId="{B7CA48AB-5839-394E-A578-8E2DEF8A49E5}"/>
          </ac:spMkLst>
        </pc:spChg>
      </pc:sldChg>
      <pc:sldChg chg="modSp del">
        <pc:chgData name="CAMBUS Christine (Acoss)" userId="0d4942d7-4597-45f4-92df-34901ece8223" providerId="ADAL" clId="{342F0890-EFE2-45ED-874B-DE8D11669605}" dt="2021-02-16T09:21:07.777" v="2132" actId="2696"/>
        <pc:sldMkLst>
          <pc:docMk/>
          <pc:sldMk cId="346591417" sldId="307"/>
        </pc:sldMkLst>
        <pc:spChg chg="mod">
          <ac:chgData name="CAMBUS Christine (Acoss)" userId="0d4942d7-4597-45f4-92df-34901ece8223" providerId="ADAL" clId="{342F0890-EFE2-45ED-874B-DE8D11669605}" dt="2021-02-16T08:30:45.247" v="590" actId="400"/>
          <ac:spMkLst>
            <pc:docMk/>
            <pc:sldMk cId="346591417" sldId="307"/>
            <ac:spMk id="7" creationId="{B7CA48AB-5839-394E-A578-8E2DEF8A49E5}"/>
          </ac:spMkLst>
        </pc:spChg>
      </pc:sldChg>
      <pc:sldChg chg="del">
        <pc:chgData name="CAMBUS Christine (Acoss)" userId="0d4942d7-4597-45f4-92df-34901ece8223" providerId="ADAL" clId="{342F0890-EFE2-45ED-874B-DE8D11669605}" dt="2021-02-16T09:21:21.895" v="2134" actId="2696"/>
        <pc:sldMkLst>
          <pc:docMk/>
          <pc:sldMk cId="398216682" sldId="309"/>
        </pc:sldMkLst>
      </pc:sldChg>
      <pc:sldChg chg="addSp modSp">
        <pc:chgData name="CAMBUS Christine (Acoss)" userId="0d4942d7-4597-45f4-92df-34901ece8223" providerId="ADAL" clId="{342F0890-EFE2-45ED-874B-DE8D11669605}" dt="2021-02-16T07:04:41.379" v="200" actId="1076"/>
        <pc:sldMkLst>
          <pc:docMk/>
          <pc:sldMk cId="985768046" sldId="314"/>
        </pc:sldMkLst>
        <pc:spChg chg="add">
          <ac:chgData name="CAMBUS Christine (Acoss)" userId="0d4942d7-4597-45f4-92df-34901ece8223" providerId="ADAL" clId="{342F0890-EFE2-45ED-874B-DE8D11669605}" dt="2021-02-16T07:04:38.391" v="199"/>
          <ac:spMkLst>
            <pc:docMk/>
            <pc:sldMk cId="985768046" sldId="314"/>
            <ac:spMk id="5" creationId="{02B176D5-EB63-4CB2-A034-2AA6436B23B6}"/>
          </ac:spMkLst>
        </pc:spChg>
        <pc:spChg chg="mod">
          <ac:chgData name="CAMBUS Christine (Acoss)" userId="0d4942d7-4597-45f4-92df-34901ece8223" providerId="ADAL" clId="{342F0890-EFE2-45ED-874B-DE8D11669605}" dt="2021-02-16T07:04:41.379" v="200" actId="1076"/>
          <ac:spMkLst>
            <pc:docMk/>
            <pc:sldMk cId="985768046" sldId="314"/>
            <ac:spMk id="6" creationId="{9E4F6B25-CCB0-4042-B2FD-192F45CB20AA}"/>
          </ac:spMkLst>
        </pc:spChg>
      </pc:sldChg>
      <pc:sldChg chg="del">
        <pc:chgData name="CAMBUS Christine (Acoss)" userId="0d4942d7-4597-45f4-92df-34901ece8223" providerId="ADAL" clId="{342F0890-EFE2-45ED-874B-DE8D11669605}" dt="2021-02-16T08:31:08.812" v="594" actId="2696"/>
        <pc:sldMkLst>
          <pc:docMk/>
          <pc:sldMk cId="2276320469" sldId="319"/>
        </pc:sldMkLst>
      </pc:sldChg>
      <pc:sldChg chg="modSp del">
        <pc:chgData name="CAMBUS Christine (Acoss)" userId="0d4942d7-4597-45f4-92df-34901ece8223" providerId="ADAL" clId="{342F0890-EFE2-45ED-874B-DE8D11669605}" dt="2021-02-16T09:21:18.413" v="2133" actId="2696"/>
        <pc:sldMkLst>
          <pc:docMk/>
          <pc:sldMk cId="680137749" sldId="324"/>
        </pc:sldMkLst>
        <pc:spChg chg="mod">
          <ac:chgData name="CAMBUS Christine (Acoss)" userId="0d4942d7-4597-45f4-92df-34901ece8223" providerId="ADAL" clId="{342F0890-EFE2-45ED-874B-DE8D11669605}" dt="2021-02-16T08:30:40.564" v="589" actId="400"/>
          <ac:spMkLst>
            <pc:docMk/>
            <pc:sldMk cId="680137749" sldId="324"/>
            <ac:spMk id="7" creationId="{B7CA48AB-5839-394E-A578-8E2DEF8A49E5}"/>
          </ac:spMkLst>
        </pc:spChg>
      </pc:sldChg>
      <pc:sldChg chg="del">
        <pc:chgData name="CAMBUS Christine (Acoss)" userId="0d4942d7-4597-45f4-92df-34901ece8223" providerId="ADAL" clId="{342F0890-EFE2-45ED-874B-DE8D11669605}" dt="2021-02-16T09:21:53.258" v="2137" actId="2696"/>
        <pc:sldMkLst>
          <pc:docMk/>
          <pc:sldMk cId="3654687274" sldId="325"/>
        </pc:sldMkLst>
      </pc:sldChg>
      <pc:sldChg chg="addSp modSp">
        <pc:chgData name="CAMBUS Christine (Acoss)" userId="0d4942d7-4597-45f4-92df-34901ece8223" providerId="ADAL" clId="{342F0890-EFE2-45ED-874B-DE8D11669605}" dt="2021-02-16T09:23:58.772" v="2160" actId="6549"/>
        <pc:sldMkLst>
          <pc:docMk/>
          <pc:sldMk cId="2260480227" sldId="6839"/>
        </pc:sldMkLst>
        <pc:spChg chg="mod">
          <ac:chgData name="CAMBUS Christine (Acoss)" userId="0d4942d7-4597-45f4-92df-34901ece8223" providerId="ADAL" clId="{342F0890-EFE2-45ED-874B-DE8D11669605}" dt="2021-02-16T08:46:56.759" v="1177" actId="1076"/>
          <ac:spMkLst>
            <pc:docMk/>
            <pc:sldMk cId="2260480227" sldId="6839"/>
            <ac:spMk id="286" creationId="{00000000-0000-0000-0000-000000000000}"/>
          </ac:spMkLst>
        </pc:spChg>
        <pc:spChg chg="mod">
          <ac:chgData name="CAMBUS Christine (Acoss)" userId="0d4942d7-4597-45f4-92df-34901ece8223" providerId="ADAL" clId="{342F0890-EFE2-45ED-874B-DE8D11669605}" dt="2021-02-16T09:23:58.772" v="2160" actId="6549"/>
          <ac:spMkLst>
            <pc:docMk/>
            <pc:sldMk cId="2260480227" sldId="6839"/>
            <ac:spMk id="287" creationId="{00000000-0000-0000-0000-000000000000}"/>
          </ac:spMkLst>
        </pc:spChg>
        <pc:graphicFrameChg chg="add mod modGraphic">
          <ac:chgData name="CAMBUS Christine (Acoss)" userId="0d4942d7-4597-45f4-92df-34901ece8223" providerId="ADAL" clId="{342F0890-EFE2-45ED-874B-DE8D11669605}" dt="2021-02-16T09:19:56.829" v="2092" actId="20577"/>
          <ac:graphicFrameMkLst>
            <pc:docMk/>
            <pc:sldMk cId="2260480227" sldId="6839"/>
            <ac:graphicFrameMk id="4" creationId="{05CE8EF9-89D1-4B30-91E9-511A507B9780}"/>
          </ac:graphicFrameMkLst>
        </pc:graphicFrameChg>
      </pc:sldChg>
      <pc:sldChg chg="modSp add del">
        <pc:chgData name="CAMBUS Christine (Acoss)" userId="0d4942d7-4597-45f4-92df-34901ece8223" providerId="ADAL" clId="{342F0890-EFE2-45ED-874B-DE8D11669605}" dt="2021-02-16T08:33:28.365" v="636" actId="2696"/>
        <pc:sldMkLst>
          <pc:docMk/>
          <pc:sldMk cId="0" sldId="6847"/>
        </pc:sldMkLst>
        <pc:spChg chg="mod">
          <ac:chgData name="CAMBUS Christine (Acoss)" userId="0d4942d7-4597-45f4-92df-34901ece8223" providerId="ADAL" clId="{342F0890-EFE2-45ED-874B-DE8D11669605}" dt="2021-02-16T08:32:10.140" v="600" actId="207"/>
          <ac:spMkLst>
            <pc:docMk/>
            <pc:sldMk cId="0" sldId="6847"/>
            <ac:spMk id="269" creationId="{00000000-0000-0000-0000-000000000000}"/>
          </ac:spMkLst>
        </pc:spChg>
        <pc:spChg chg="mod">
          <ac:chgData name="CAMBUS Christine (Acoss)" userId="0d4942d7-4597-45f4-92df-34901ece8223" providerId="ADAL" clId="{342F0890-EFE2-45ED-874B-DE8D11669605}" dt="2021-02-16T08:31:47.983" v="597" actId="207"/>
          <ac:spMkLst>
            <pc:docMk/>
            <pc:sldMk cId="0" sldId="6847"/>
            <ac:spMk id="270" creationId="{00000000-0000-0000-0000-000000000000}"/>
          </ac:spMkLst>
        </pc:spChg>
      </pc:sldChg>
      <pc:sldChg chg="modSp">
        <pc:chgData name="CAMBUS Christine (Acoss)" userId="0d4942d7-4597-45f4-92df-34901ece8223" providerId="ADAL" clId="{342F0890-EFE2-45ED-874B-DE8D11669605}" dt="2021-02-16T07:27:32.948" v="532" actId="20577"/>
        <pc:sldMkLst>
          <pc:docMk/>
          <pc:sldMk cId="3365069060" sldId="6860"/>
        </pc:sldMkLst>
        <pc:spChg chg="mod">
          <ac:chgData name="CAMBUS Christine (Acoss)" userId="0d4942d7-4597-45f4-92df-34901ece8223" providerId="ADAL" clId="{342F0890-EFE2-45ED-874B-DE8D11669605}" dt="2021-02-16T07:27:32.948" v="532" actId="20577"/>
          <ac:spMkLst>
            <pc:docMk/>
            <pc:sldMk cId="3365069060" sldId="6860"/>
            <ac:spMk id="2" creationId="{55556DED-7801-4A7C-A172-638DD8DC45F9}"/>
          </ac:spMkLst>
        </pc:spChg>
        <pc:spChg chg="mod">
          <ac:chgData name="CAMBUS Christine (Acoss)" userId="0d4942d7-4597-45f4-92df-34901ece8223" providerId="ADAL" clId="{342F0890-EFE2-45ED-874B-DE8D11669605}" dt="2021-02-16T07:24:13.318" v="395" actId="20577"/>
          <ac:spMkLst>
            <pc:docMk/>
            <pc:sldMk cId="3365069060" sldId="6860"/>
            <ac:spMk id="341" creationId="{00000000-0000-0000-0000-000000000000}"/>
          </ac:spMkLst>
        </pc:spChg>
      </pc:sldChg>
      <pc:sldChg chg="modSp">
        <pc:chgData name="CAMBUS Christine (Acoss)" userId="0d4942d7-4597-45f4-92df-34901ece8223" providerId="ADAL" clId="{342F0890-EFE2-45ED-874B-DE8D11669605}" dt="2021-02-16T07:27:38.509" v="534" actId="20577"/>
        <pc:sldMkLst>
          <pc:docMk/>
          <pc:sldMk cId="2092297553" sldId="6861"/>
        </pc:sldMkLst>
        <pc:spChg chg="mod">
          <ac:chgData name="CAMBUS Christine (Acoss)" userId="0d4942d7-4597-45f4-92df-34901ece8223" providerId="ADAL" clId="{342F0890-EFE2-45ED-874B-DE8D11669605}" dt="2021-02-16T07:27:38.509" v="534" actId="20577"/>
          <ac:spMkLst>
            <pc:docMk/>
            <pc:sldMk cId="2092297553" sldId="6861"/>
            <ac:spMk id="2" creationId="{55556DED-7801-4A7C-A172-638DD8DC45F9}"/>
          </ac:spMkLst>
        </pc:spChg>
      </pc:sldChg>
      <pc:sldChg chg="modSp">
        <pc:chgData name="CAMBUS Christine (Acoss)" userId="0d4942d7-4597-45f4-92df-34901ece8223" providerId="ADAL" clId="{342F0890-EFE2-45ED-874B-DE8D11669605}" dt="2021-02-16T07:10:28.309" v="234" actId="20577"/>
        <pc:sldMkLst>
          <pc:docMk/>
          <pc:sldMk cId="4267231963" sldId="6864"/>
        </pc:sldMkLst>
        <pc:spChg chg="mod">
          <ac:chgData name="CAMBUS Christine (Acoss)" userId="0d4942d7-4597-45f4-92df-34901ece8223" providerId="ADAL" clId="{342F0890-EFE2-45ED-874B-DE8D11669605}" dt="2021-02-16T07:10:28.309" v="234" actId="20577"/>
          <ac:spMkLst>
            <pc:docMk/>
            <pc:sldMk cId="4267231963" sldId="6864"/>
            <ac:spMk id="2" creationId="{2ED400A3-2914-4DF4-A488-8A0A0AD27554}"/>
          </ac:spMkLst>
        </pc:spChg>
      </pc:sldChg>
      <pc:sldChg chg="addSp modSp">
        <pc:chgData name="CAMBUS Christine (Acoss)" userId="0d4942d7-4597-45f4-92df-34901ece8223" providerId="ADAL" clId="{342F0890-EFE2-45ED-874B-DE8D11669605}" dt="2021-02-16T07:07:43.326" v="214" actId="14100"/>
        <pc:sldMkLst>
          <pc:docMk/>
          <pc:sldMk cId="3721220227" sldId="6871"/>
        </pc:sldMkLst>
        <pc:spChg chg="add mod">
          <ac:chgData name="CAMBUS Christine (Acoss)" userId="0d4942d7-4597-45f4-92df-34901ece8223" providerId="ADAL" clId="{342F0890-EFE2-45ED-874B-DE8D11669605}" dt="2021-02-16T07:05:09.039" v="206" actId="1076"/>
          <ac:spMkLst>
            <pc:docMk/>
            <pc:sldMk cId="3721220227" sldId="6871"/>
            <ac:spMk id="5" creationId="{9229A468-E6D5-4C94-A8EF-81052F5BCC39}"/>
          </ac:spMkLst>
        </pc:spChg>
        <pc:spChg chg="mod">
          <ac:chgData name="CAMBUS Christine (Acoss)" userId="0d4942d7-4597-45f4-92df-34901ece8223" providerId="ADAL" clId="{342F0890-EFE2-45ED-874B-DE8D11669605}" dt="2021-02-16T07:05:04.725" v="204" actId="1076"/>
          <ac:spMkLst>
            <pc:docMk/>
            <pc:sldMk cId="3721220227" sldId="6871"/>
            <ac:spMk id="6" creationId="{9E4F6B25-CCB0-4042-B2FD-192F45CB20AA}"/>
          </ac:spMkLst>
        </pc:spChg>
        <pc:spChg chg="mod">
          <ac:chgData name="CAMBUS Christine (Acoss)" userId="0d4942d7-4597-45f4-92df-34901ece8223" providerId="ADAL" clId="{342F0890-EFE2-45ED-874B-DE8D11669605}" dt="2021-02-16T07:07:43.326" v="214" actId="14100"/>
          <ac:spMkLst>
            <pc:docMk/>
            <pc:sldMk cId="3721220227" sldId="6871"/>
            <ac:spMk id="7" creationId="{B7CA48AB-5839-394E-A578-8E2DEF8A49E5}"/>
          </ac:spMkLst>
        </pc:spChg>
      </pc:sldChg>
      <pc:sldChg chg="modSp del">
        <pc:chgData name="CAMBUS Christine (Acoss)" userId="0d4942d7-4597-45f4-92df-34901ece8223" providerId="ADAL" clId="{342F0890-EFE2-45ED-874B-DE8D11669605}" dt="2021-02-16T08:34:04.178" v="658" actId="2696"/>
        <pc:sldMkLst>
          <pc:docMk/>
          <pc:sldMk cId="2126781290" sldId="6872"/>
        </pc:sldMkLst>
        <pc:spChg chg="mod">
          <ac:chgData name="CAMBUS Christine (Acoss)" userId="0d4942d7-4597-45f4-92df-34901ece8223" providerId="ADAL" clId="{342F0890-EFE2-45ED-874B-DE8D11669605}" dt="2021-02-16T08:33:56.775" v="656" actId="207"/>
          <ac:spMkLst>
            <pc:docMk/>
            <pc:sldMk cId="2126781290" sldId="6872"/>
            <ac:spMk id="270" creationId="{00000000-0000-0000-0000-000000000000}"/>
          </ac:spMkLst>
        </pc:spChg>
      </pc:sldChg>
      <pc:sldChg chg="modSp add">
        <pc:chgData name="CAMBUS Christine (Acoss)" userId="0d4942d7-4597-45f4-92df-34901ece8223" providerId="ADAL" clId="{342F0890-EFE2-45ED-874B-DE8D11669605}" dt="2021-02-16T09:45:23.114" v="2317" actId="207"/>
        <pc:sldMkLst>
          <pc:docMk/>
          <pc:sldMk cId="687636711" sldId="6873"/>
        </pc:sldMkLst>
        <pc:spChg chg="mod">
          <ac:chgData name="CAMBUS Christine (Acoss)" userId="0d4942d7-4597-45f4-92df-34901ece8223" providerId="ADAL" clId="{342F0890-EFE2-45ED-874B-DE8D11669605}" dt="2021-02-16T08:39:21.427" v="910" actId="6549"/>
          <ac:spMkLst>
            <pc:docMk/>
            <pc:sldMk cId="687636711" sldId="6873"/>
            <ac:spMk id="286" creationId="{00000000-0000-0000-0000-000000000000}"/>
          </ac:spMkLst>
        </pc:spChg>
        <pc:spChg chg="mod">
          <ac:chgData name="CAMBUS Christine (Acoss)" userId="0d4942d7-4597-45f4-92df-34901ece8223" providerId="ADAL" clId="{342F0890-EFE2-45ED-874B-DE8D11669605}" dt="2021-02-16T09:45:23.114" v="2317" actId="207"/>
          <ac:spMkLst>
            <pc:docMk/>
            <pc:sldMk cId="687636711" sldId="6873"/>
            <ac:spMk id="287" creationId="{00000000-0000-0000-0000-000000000000}"/>
          </ac:spMkLst>
        </pc:spChg>
      </pc:sldChg>
      <pc:sldChg chg="modSp add del">
        <pc:chgData name="CAMBUS Christine (Acoss)" userId="0d4942d7-4597-45f4-92df-34901ece8223" providerId="ADAL" clId="{342F0890-EFE2-45ED-874B-DE8D11669605}" dt="2021-02-16T08:32:47.810" v="606"/>
        <pc:sldMkLst>
          <pc:docMk/>
          <pc:sldMk cId="3543706120" sldId="6874"/>
        </pc:sldMkLst>
        <pc:spChg chg="mod">
          <ac:chgData name="CAMBUS Christine (Acoss)" userId="0d4942d7-4597-45f4-92df-34901ece8223" providerId="ADAL" clId="{342F0890-EFE2-45ED-874B-DE8D11669605}" dt="2021-02-16T08:32:47.308" v="605" actId="20577"/>
          <ac:spMkLst>
            <pc:docMk/>
            <pc:sldMk cId="3543706120" sldId="6874"/>
            <ac:spMk id="287" creationId="{00000000-0000-0000-0000-000000000000}"/>
          </ac:spMkLst>
        </pc:spChg>
      </pc:sldChg>
      <pc:sldChg chg="modSp add">
        <pc:chgData name="CAMBUS Christine (Acoss)" userId="0d4942d7-4597-45f4-92df-34901ece8223" providerId="ADAL" clId="{342F0890-EFE2-45ED-874B-DE8D11669605}" dt="2021-02-16T09:45:17.045" v="2316" actId="207"/>
        <pc:sldMkLst>
          <pc:docMk/>
          <pc:sldMk cId="4178504603" sldId="6874"/>
        </pc:sldMkLst>
        <pc:spChg chg="mod">
          <ac:chgData name="CAMBUS Christine (Acoss)" userId="0d4942d7-4597-45f4-92df-34901ece8223" providerId="ADAL" clId="{342F0890-EFE2-45ED-874B-DE8D11669605}" dt="2021-02-16T08:45:46.623" v="1162" actId="1076"/>
          <ac:spMkLst>
            <pc:docMk/>
            <pc:sldMk cId="4178504603" sldId="6874"/>
            <ac:spMk id="286" creationId="{00000000-0000-0000-0000-000000000000}"/>
          </ac:spMkLst>
        </pc:spChg>
        <pc:spChg chg="mod">
          <ac:chgData name="CAMBUS Christine (Acoss)" userId="0d4942d7-4597-45f4-92df-34901ece8223" providerId="ADAL" clId="{342F0890-EFE2-45ED-874B-DE8D11669605}" dt="2021-02-16T09:45:17.045" v="2316" actId="207"/>
          <ac:spMkLst>
            <pc:docMk/>
            <pc:sldMk cId="4178504603" sldId="6874"/>
            <ac:spMk id="287" creationId="{00000000-0000-0000-0000-000000000000}"/>
          </ac:spMkLst>
        </pc:spChg>
      </pc:sldChg>
      <pc:sldChg chg="addSp delSp modSp add del">
        <pc:chgData name="CAMBUS Christine (Acoss)" userId="0d4942d7-4597-45f4-92df-34901ece8223" providerId="ADAL" clId="{342F0890-EFE2-45ED-874B-DE8D11669605}" dt="2021-02-16T09:20:50.044" v="2130" actId="2696"/>
        <pc:sldMkLst>
          <pc:docMk/>
          <pc:sldMk cId="1709315795" sldId="6875"/>
        </pc:sldMkLst>
        <pc:spChg chg="add del">
          <ac:chgData name="CAMBUS Christine (Acoss)" userId="0d4942d7-4597-45f4-92df-34901ece8223" providerId="ADAL" clId="{342F0890-EFE2-45ED-874B-DE8D11669605}" dt="2021-02-16T08:41:32.899" v="926"/>
          <ac:spMkLst>
            <pc:docMk/>
            <pc:sldMk cId="1709315795" sldId="6875"/>
            <ac:spMk id="2" creationId="{21365741-BB51-49D6-939F-89AC9DFF69B5}"/>
          </ac:spMkLst>
        </pc:spChg>
        <pc:spChg chg="mod">
          <ac:chgData name="CAMBUS Christine (Acoss)" userId="0d4942d7-4597-45f4-92df-34901ece8223" providerId="ADAL" clId="{342F0890-EFE2-45ED-874B-DE8D11669605}" dt="2021-02-16T09:09:24.039" v="1872" actId="5793"/>
          <ac:spMkLst>
            <pc:docMk/>
            <pc:sldMk cId="1709315795" sldId="6875"/>
            <ac:spMk id="287" creationId="{00000000-0000-0000-0000-000000000000}"/>
          </ac:spMkLst>
        </pc:spChg>
        <pc:graphicFrameChg chg="add mod">
          <ac:chgData name="CAMBUS Christine (Acoss)" userId="0d4942d7-4597-45f4-92df-34901ece8223" providerId="ADAL" clId="{342F0890-EFE2-45ED-874B-DE8D11669605}" dt="2021-02-16T09:09:29.879" v="1874" actId="1076"/>
          <ac:graphicFrameMkLst>
            <pc:docMk/>
            <pc:sldMk cId="1709315795" sldId="6875"/>
            <ac:graphicFrameMk id="3" creationId="{01E6B04A-86AE-416F-A608-9A1526BD2D9F}"/>
          </ac:graphicFrameMkLst>
        </pc:graphicFrameChg>
      </pc:sldChg>
      <pc:sldChg chg="add del">
        <pc:chgData name="CAMBUS Christine (Acoss)" userId="0d4942d7-4597-45f4-92df-34901ece8223" providerId="ADAL" clId="{342F0890-EFE2-45ED-874B-DE8D11669605}" dt="2021-02-16T08:36:50.146" v="730" actId="2696"/>
        <pc:sldMkLst>
          <pc:docMk/>
          <pc:sldMk cId="2052645499" sldId="6875"/>
        </pc:sldMkLst>
      </pc:sldChg>
      <pc:sldChg chg="modSp add">
        <pc:chgData name="CAMBUS Christine (Acoss)" userId="0d4942d7-4597-45f4-92df-34901ece8223" providerId="ADAL" clId="{342F0890-EFE2-45ED-874B-DE8D11669605}" dt="2021-02-16T09:26:06.545" v="2312" actId="13926"/>
        <pc:sldMkLst>
          <pc:docMk/>
          <pc:sldMk cId="1964737467" sldId="6876"/>
        </pc:sldMkLst>
        <pc:spChg chg="mod">
          <ac:chgData name="CAMBUS Christine (Acoss)" userId="0d4942d7-4597-45f4-92df-34901ece8223" providerId="ADAL" clId="{342F0890-EFE2-45ED-874B-DE8D11669605}" dt="2021-02-16T09:24:54.976" v="2165" actId="20577"/>
          <ac:spMkLst>
            <pc:docMk/>
            <pc:sldMk cId="1964737467" sldId="6876"/>
            <ac:spMk id="286" creationId="{00000000-0000-0000-0000-000000000000}"/>
          </ac:spMkLst>
        </pc:spChg>
        <pc:spChg chg="mod">
          <ac:chgData name="CAMBUS Christine (Acoss)" userId="0d4942d7-4597-45f4-92df-34901ece8223" providerId="ADAL" clId="{342F0890-EFE2-45ED-874B-DE8D11669605}" dt="2021-02-16T09:26:06.545" v="2312" actId="13926"/>
          <ac:spMkLst>
            <pc:docMk/>
            <pc:sldMk cId="1964737467" sldId="6876"/>
            <ac:spMk id="287" creationId="{00000000-0000-0000-0000-000000000000}"/>
          </ac:spMkLst>
        </pc:spChg>
      </pc:sldChg>
      <pc:sldChg chg="modSp add">
        <pc:chgData name="CAMBUS Christine (Acoss)" userId="0d4942d7-4597-45f4-92df-34901ece8223" providerId="ADAL" clId="{342F0890-EFE2-45ED-874B-DE8D11669605}" dt="2021-02-16T09:45:07.529" v="2315" actId="207"/>
        <pc:sldMkLst>
          <pc:docMk/>
          <pc:sldMk cId="207628339" sldId="6877"/>
        </pc:sldMkLst>
        <pc:spChg chg="mod">
          <ac:chgData name="CAMBUS Christine (Acoss)" userId="0d4942d7-4597-45f4-92df-34901ece8223" providerId="ADAL" clId="{342F0890-EFE2-45ED-874B-DE8D11669605}" dt="2021-02-16T09:23:07.227" v="2157" actId="20577"/>
          <ac:spMkLst>
            <pc:docMk/>
            <pc:sldMk cId="207628339" sldId="6877"/>
            <ac:spMk id="286" creationId="{00000000-0000-0000-0000-000000000000}"/>
          </ac:spMkLst>
        </pc:spChg>
        <pc:spChg chg="mod">
          <ac:chgData name="CAMBUS Christine (Acoss)" userId="0d4942d7-4597-45f4-92df-34901ece8223" providerId="ADAL" clId="{342F0890-EFE2-45ED-874B-DE8D11669605}" dt="2021-02-16T09:45:07.529" v="2315" actId="207"/>
          <ac:spMkLst>
            <pc:docMk/>
            <pc:sldMk cId="207628339" sldId="6877"/>
            <ac:spMk id="287" creationId="{00000000-0000-0000-0000-000000000000}"/>
          </ac:spMkLst>
        </pc:spChg>
      </pc:sldChg>
      <pc:sldChg chg="add del">
        <pc:chgData name="CAMBUS Christine (Acoss)" userId="0d4942d7-4597-45f4-92df-34901ece8223" providerId="ADAL" clId="{342F0890-EFE2-45ED-874B-DE8D11669605}" dt="2021-02-16T08:37:05.781" v="736" actId="2696"/>
        <pc:sldMkLst>
          <pc:docMk/>
          <pc:sldMk cId="3860099776" sldId="6877"/>
        </pc:sldMkLst>
      </pc:sldChg>
      <pc:sldChg chg="add del">
        <pc:chgData name="CAMBUS Christine (Acoss)" userId="0d4942d7-4597-45f4-92df-34901ece8223" providerId="ADAL" clId="{342F0890-EFE2-45ED-874B-DE8D11669605}" dt="2021-02-16T08:36:58.619" v="735"/>
        <pc:sldMkLst>
          <pc:docMk/>
          <pc:sldMk cId="3565898127" sldId="6878"/>
        </pc:sldMkLst>
      </pc:sldChg>
      <pc:sldMasterChg chg="delSldLayout">
        <pc:chgData name="CAMBUS Christine (Acoss)" userId="0d4942d7-4597-45f4-92df-34901ece8223" providerId="ADAL" clId="{342F0890-EFE2-45ED-874B-DE8D11669605}" dt="2021-02-16T09:21:53.263" v="2138" actId="2696"/>
        <pc:sldMasterMkLst>
          <pc:docMk/>
          <pc:sldMasterMk cId="0" sldId="2147483696"/>
        </pc:sldMasterMkLst>
        <pc:sldLayoutChg chg="del">
          <pc:chgData name="CAMBUS Christine (Acoss)" userId="0d4942d7-4597-45f4-92df-34901ece8223" providerId="ADAL" clId="{342F0890-EFE2-45ED-874B-DE8D11669605}" dt="2021-02-16T09:21:53.263" v="2138" actId="2696"/>
          <pc:sldLayoutMkLst>
            <pc:docMk/>
            <pc:sldMasterMk cId="0" sldId="2147483696"/>
            <pc:sldLayoutMk cId="0" sldId="2147483650"/>
          </pc:sldLayoutMkLst>
        </pc:sldLayoutChg>
      </pc:sldMasterChg>
      <pc:sldMasterChg chg="delSldLayout">
        <pc:chgData name="CAMBUS Christine (Acoss)" userId="0d4942d7-4597-45f4-92df-34901ece8223" providerId="ADAL" clId="{342F0890-EFE2-45ED-874B-DE8D11669605}" dt="2021-02-16T08:34:04.180" v="659" actId="2696"/>
        <pc:sldMasterMkLst>
          <pc:docMk/>
          <pc:sldMasterMk cId="1321499005" sldId="2147483698"/>
        </pc:sldMasterMkLst>
        <pc:sldLayoutChg chg="del">
          <pc:chgData name="CAMBUS Christine (Acoss)" userId="0d4942d7-4597-45f4-92df-34901ece8223" providerId="ADAL" clId="{342F0890-EFE2-45ED-874B-DE8D11669605}" dt="2021-02-16T08:34:04.180" v="659" actId="2696"/>
          <pc:sldLayoutMkLst>
            <pc:docMk/>
            <pc:sldMasterMk cId="1321499005" sldId="2147483698"/>
            <pc:sldLayoutMk cId="3839064121" sldId="2147483675"/>
          </pc:sldLayoutMkLst>
        </pc:sldLayoutChg>
      </pc:sldMasterChg>
    </pc:docChg>
  </pc:docChgLst>
  <pc:docChgLst>
    <pc:chgData name="HILLEREAU Valérie (Acoss)" userId="S::valerie.chauffour@acoss.fr::8b8ac6cb-f8d9-4d17-ab70-edfca67ebba5" providerId="AD" clId="Web-{40112AAD-65BB-4E5A-8E8E-4B3692C288AA}"/>
    <pc:docChg chg="modSld">
      <pc:chgData name="HILLEREAU Valérie (Acoss)" userId="S::valerie.chauffour@acoss.fr::8b8ac6cb-f8d9-4d17-ab70-edfca67ebba5" providerId="AD" clId="Web-{40112AAD-65BB-4E5A-8E8E-4B3692C288AA}" dt="2021-02-11T13:39:47.761" v="8" actId="20577"/>
      <pc:docMkLst>
        <pc:docMk/>
      </pc:docMkLst>
      <pc:sldChg chg="modSp">
        <pc:chgData name="HILLEREAU Valérie (Acoss)" userId="S::valerie.chauffour@acoss.fr::8b8ac6cb-f8d9-4d17-ab70-edfca67ebba5" providerId="AD" clId="Web-{40112AAD-65BB-4E5A-8E8E-4B3692C288AA}" dt="2021-02-11T13:39:47.761" v="8" actId="20577"/>
        <pc:sldMkLst>
          <pc:docMk/>
          <pc:sldMk cId="2122341520" sldId="298"/>
        </pc:sldMkLst>
        <pc:spChg chg="mod">
          <ac:chgData name="HILLEREAU Valérie (Acoss)" userId="S::valerie.chauffour@acoss.fr::8b8ac6cb-f8d9-4d17-ab70-edfca67ebba5" providerId="AD" clId="Web-{40112AAD-65BB-4E5A-8E8E-4B3692C288AA}" dt="2021-02-11T13:39:47.761" v="8" actId="20577"/>
          <ac:spMkLst>
            <pc:docMk/>
            <pc:sldMk cId="2122341520" sldId="298"/>
            <ac:spMk id="7" creationId="{B7CA48AB-5839-394E-A578-8E2DEF8A49E5}"/>
          </ac:spMkLst>
        </pc:spChg>
      </pc:sldChg>
    </pc:docChg>
  </pc:docChgLst>
  <pc:docChgLst>
    <pc:chgData name="HILLEREAU Valérie (Acoss)" userId="S::valerie.chauffour@acoss.fr::8b8ac6cb-f8d9-4d17-ab70-edfca67ebba5" providerId="AD" clId="Web-{63F6774C-7AF0-44EC-8890-BE9E127361F9}"/>
    <pc:docChg chg="modSld">
      <pc:chgData name="HILLEREAU Valérie (Acoss)" userId="S::valerie.chauffour@acoss.fr::8b8ac6cb-f8d9-4d17-ab70-edfca67ebba5" providerId="AD" clId="Web-{63F6774C-7AF0-44EC-8890-BE9E127361F9}" dt="2021-02-12T11:01:45.878" v="58" actId="20577"/>
      <pc:docMkLst>
        <pc:docMk/>
      </pc:docMkLst>
      <pc:sldChg chg="modSp">
        <pc:chgData name="HILLEREAU Valérie (Acoss)" userId="S::valerie.chauffour@acoss.fr::8b8ac6cb-f8d9-4d17-ab70-edfca67ebba5" providerId="AD" clId="Web-{63F6774C-7AF0-44EC-8890-BE9E127361F9}" dt="2021-02-12T10:51:24.487" v="2" actId="20577"/>
        <pc:sldMkLst>
          <pc:docMk/>
          <pc:sldMk cId="2822049930" sldId="263"/>
        </pc:sldMkLst>
        <pc:spChg chg="mod">
          <ac:chgData name="HILLEREAU Valérie (Acoss)" userId="S::valerie.chauffour@acoss.fr::8b8ac6cb-f8d9-4d17-ab70-edfca67ebba5" providerId="AD" clId="Web-{63F6774C-7AF0-44EC-8890-BE9E127361F9}" dt="2021-02-12T10:51:24.487" v="2" actId="20577"/>
          <ac:spMkLst>
            <pc:docMk/>
            <pc:sldMk cId="2822049930" sldId="263"/>
            <ac:spMk id="2" creationId="{8B557B77-E37D-564C-8595-D60DEC855276}"/>
          </ac:spMkLst>
        </pc:spChg>
      </pc:sldChg>
      <pc:sldChg chg="modSp">
        <pc:chgData name="HILLEREAU Valérie (Acoss)" userId="S::valerie.chauffour@acoss.fr::8b8ac6cb-f8d9-4d17-ab70-edfca67ebba5" providerId="AD" clId="Web-{63F6774C-7AF0-44EC-8890-BE9E127361F9}" dt="2021-02-12T11:01:45.878" v="58" actId="20577"/>
        <pc:sldMkLst>
          <pc:docMk/>
          <pc:sldMk cId="2864348153" sldId="312"/>
        </pc:sldMkLst>
        <pc:spChg chg="mod">
          <ac:chgData name="HILLEREAU Valérie (Acoss)" userId="S::valerie.chauffour@acoss.fr::8b8ac6cb-f8d9-4d17-ab70-edfca67ebba5" providerId="AD" clId="Web-{63F6774C-7AF0-44EC-8890-BE9E127361F9}" dt="2021-02-12T11:01:45.878" v="58" actId="20577"/>
          <ac:spMkLst>
            <pc:docMk/>
            <pc:sldMk cId="2864348153" sldId="312"/>
            <ac:spMk id="7" creationId="{B7CA48AB-5839-394E-A578-8E2DEF8A49E5}"/>
          </ac:spMkLst>
        </pc:spChg>
      </pc:sldChg>
    </pc:docChg>
  </pc:docChgLst>
  <pc:docChgLst>
    <pc:chgData name="HILLEREAU Valérie (Acoss)" userId="S::valerie.chauffour@acoss.fr::8b8ac6cb-f8d9-4d17-ab70-edfca67ebba5" providerId="AD" clId="Web-{50CDB498-7FAC-402A-B12D-66DBA381D9D5}"/>
    <pc:docChg chg="addSld delSld modSld">
      <pc:chgData name="HILLEREAU Valérie (Acoss)" userId="S::valerie.chauffour@acoss.fr::8b8ac6cb-f8d9-4d17-ab70-edfca67ebba5" providerId="AD" clId="Web-{50CDB498-7FAC-402A-B12D-66DBA381D9D5}" dt="2021-02-09T09:36:29.102" v="34" actId="20577"/>
      <pc:docMkLst>
        <pc:docMk/>
      </pc:docMkLst>
    </pc:docChg>
  </pc:docChgLst>
  <pc:docChgLst>
    <pc:chgData name="HILLEREAU Valérie (Acoss)" userId="S::valerie.chauffour@acoss.fr::8b8ac6cb-f8d9-4d17-ab70-edfca67ebba5" providerId="AD" clId="Web-{C801EE89-35A6-413E-ABE7-9BFB526D03AF}"/>
    <pc:docChg chg="">
      <pc:chgData name="HILLEREAU Valérie (Acoss)" userId="S::valerie.chauffour@acoss.fr::8b8ac6cb-f8d9-4d17-ab70-edfca67ebba5" providerId="AD" clId="Web-{C801EE89-35A6-413E-ABE7-9BFB526D03AF}" dt="2021-02-08T13:47:52.870" v="0"/>
      <pc:docMkLst>
        <pc:docMk/>
      </pc:docMkLst>
      <pc:sldChg chg="delCm">
        <pc:chgData name="HILLEREAU Valérie (Acoss)" userId="S::valerie.chauffour@acoss.fr::8b8ac6cb-f8d9-4d17-ab70-edfca67ebba5" providerId="AD" clId="Web-{C801EE89-35A6-413E-ABE7-9BFB526D03AF}" dt="2021-02-08T13:47:52.870" v="0"/>
        <pc:sldMkLst>
          <pc:docMk/>
          <pc:sldMk cId="2122341520" sldId="298"/>
        </pc:sldMkLst>
      </pc:sldChg>
    </pc:docChg>
  </pc:docChgLst>
  <pc:docChgLst>
    <pc:chgData name="GAUTHIER Adrien (Acoss)" userId="71e6dc2d-ae40-431d-9174-3e7797e9b3f7" providerId="ADAL" clId="{E5BB2D87-6FE9-43A2-AF5F-B45757CF00C5}"/>
    <pc:docChg chg="undo custSel addSld delSld modSld">
      <pc:chgData name="GAUTHIER Adrien (Acoss)" userId="71e6dc2d-ae40-431d-9174-3e7797e9b3f7" providerId="ADAL" clId="{E5BB2D87-6FE9-43A2-AF5F-B45757CF00C5}" dt="2021-02-16T21:05:34.746" v="226" actId="2696"/>
      <pc:docMkLst>
        <pc:docMk/>
      </pc:docMkLst>
      <pc:sldChg chg="modSp">
        <pc:chgData name="GAUTHIER Adrien (Acoss)" userId="71e6dc2d-ae40-431d-9174-3e7797e9b3f7" providerId="ADAL" clId="{E5BB2D87-6FE9-43A2-AF5F-B45757CF00C5}" dt="2021-02-16T16:24:08.328" v="113" actId="207"/>
        <pc:sldMkLst>
          <pc:docMk/>
          <pc:sldMk cId="2260480227" sldId="6839"/>
        </pc:sldMkLst>
        <pc:spChg chg="mod">
          <ac:chgData name="GAUTHIER Adrien (Acoss)" userId="71e6dc2d-ae40-431d-9174-3e7797e9b3f7" providerId="ADAL" clId="{E5BB2D87-6FE9-43A2-AF5F-B45757CF00C5}" dt="2021-02-16T16:23:54.338" v="112" actId="12"/>
          <ac:spMkLst>
            <pc:docMk/>
            <pc:sldMk cId="2260480227" sldId="6839"/>
            <ac:spMk id="287" creationId="{00000000-0000-0000-0000-000000000000}"/>
          </ac:spMkLst>
        </pc:spChg>
        <pc:graphicFrameChg chg="mod modGraphic">
          <ac:chgData name="GAUTHIER Adrien (Acoss)" userId="71e6dc2d-ae40-431d-9174-3e7797e9b3f7" providerId="ADAL" clId="{E5BB2D87-6FE9-43A2-AF5F-B45757CF00C5}" dt="2021-02-16T16:24:08.328" v="113" actId="207"/>
          <ac:graphicFrameMkLst>
            <pc:docMk/>
            <pc:sldMk cId="2260480227" sldId="6839"/>
            <ac:graphicFrameMk id="4" creationId="{05CE8EF9-89D1-4B30-91E9-511A507B9780}"/>
          </ac:graphicFrameMkLst>
        </pc:graphicFrameChg>
      </pc:sldChg>
      <pc:sldChg chg="modSp">
        <pc:chgData name="GAUTHIER Adrien (Acoss)" userId="71e6dc2d-ae40-431d-9174-3e7797e9b3f7" providerId="ADAL" clId="{E5BB2D87-6FE9-43A2-AF5F-B45757CF00C5}" dt="2021-02-15T16:33:05.268" v="68" actId="20577"/>
        <pc:sldMkLst>
          <pc:docMk/>
          <pc:sldMk cId="0" sldId="6847"/>
        </pc:sldMkLst>
        <pc:spChg chg="mod">
          <ac:chgData name="GAUTHIER Adrien (Acoss)" userId="71e6dc2d-ae40-431d-9174-3e7797e9b3f7" providerId="ADAL" clId="{E5BB2D87-6FE9-43A2-AF5F-B45757CF00C5}" dt="2021-02-15T16:33:05.268" v="68" actId="20577"/>
          <ac:spMkLst>
            <pc:docMk/>
            <pc:sldMk cId="0" sldId="6847"/>
            <ac:spMk id="270" creationId="{00000000-0000-0000-0000-000000000000}"/>
          </ac:spMkLst>
        </pc:spChg>
      </pc:sldChg>
      <pc:sldChg chg="addSp delSp modSp">
        <pc:chgData name="GAUTHIER Adrien (Acoss)" userId="71e6dc2d-ae40-431d-9174-3e7797e9b3f7" providerId="ADAL" clId="{E5BB2D87-6FE9-43A2-AF5F-B45757CF00C5}" dt="2021-02-15T16:17:23.524" v="19" actId="1038"/>
        <pc:sldMkLst>
          <pc:docMk/>
          <pc:sldMk cId="1920719281" sldId="6858"/>
        </pc:sldMkLst>
        <pc:spChg chg="add del mod">
          <ac:chgData name="GAUTHIER Adrien (Acoss)" userId="71e6dc2d-ae40-431d-9174-3e7797e9b3f7" providerId="ADAL" clId="{E5BB2D87-6FE9-43A2-AF5F-B45757CF00C5}" dt="2021-02-15T16:17:03.595" v="5" actId="478"/>
          <ac:spMkLst>
            <pc:docMk/>
            <pc:sldMk cId="1920719281" sldId="6858"/>
            <ac:spMk id="2" creationId="{C228DD05-BE96-43F2-94E9-F9E84FA1471C}"/>
          </ac:spMkLst>
        </pc:spChg>
        <pc:spChg chg="add del mod">
          <ac:chgData name="GAUTHIER Adrien (Acoss)" userId="71e6dc2d-ae40-431d-9174-3e7797e9b3f7" providerId="ADAL" clId="{E5BB2D87-6FE9-43A2-AF5F-B45757CF00C5}" dt="2021-02-15T16:16:44.714" v="1" actId="478"/>
          <ac:spMkLst>
            <pc:docMk/>
            <pc:sldMk cId="1920719281" sldId="6858"/>
            <ac:spMk id="3" creationId="{9FA75B99-BF36-419D-AC5F-BA90EC62F994}"/>
          </ac:spMkLst>
        </pc:spChg>
        <pc:spChg chg="del">
          <ac:chgData name="GAUTHIER Adrien (Acoss)" userId="71e6dc2d-ae40-431d-9174-3e7797e9b3f7" providerId="ADAL" clId="{E5BB2D87-6FE9-43A2-AF5F-B45757CF00C5}" dt="2021-02-15T16:17:01.441" v="4" actId="478"/>
          <ac:spMkLst>
            <pc:docMk/>
            <pc:sldMk cId="1920719281" sldId="6858"/>
            <ac:spMk id="7" creationId="{A918D7AC-D8B2-422C-A848-F9E1E38A69A1}"/>
          </ac:spMkLst>
        </pc:spChg>
        <pc:spChg chg="add mod">
          <ac:chgData name="GAUTHIER Adrien (Acoss)" userId="71e6dc2d-ae40-431d-9174-3e7797e9b3f7" providerId="ADAL" clId="{E5BB2D87-6FE9-43A2-AF5F-B45757CF00C5}" dt="2021-02-15T16:16:58.039" v="3" actId="207"/>
          <ac:spMkLst>
            <pc:docMk/>
            <pc:sldMk cId="1920719281" sldId="6858"/>
            <ac:spMk id="9" creationId="{124D95EC-622F-44A5-AB56-84D945AFD61E}"/>
          </ac:spMkLst>
        </pc:spChg>
        <pc:spChg chg="del">
          <ac:chgData name="GAUTHIER Adrien (Acoss)" userId="71e6dc2d-ae40-431d-9174-3e7797e9b3f7" providerId="ADAL" clId="{E5BB2D87-6FE9-43A2-AF5F-B45757CF00C5}" dt="2021-02-15T16:16:42.026" v="0"/>
          <ac:spMkLst>
            <pc:docMk/>
            <pc:sldMk cId="1920719281" sldId="6858"/>
            <ac:spMk id="10" creationId="{BF8DCA50-BB77-4736-AF71-10383678CB62}"/>
          </ac:spMkLst>
        </pc:spChg>
        <pc:spChg chg="del">
          <ac:chgData name="GAUTHIER Adrien (Acoss)" userId="71e6dc2d-ae40-431d-9174-3e7797e9b3f7" providerId="ADAL" clId="{E5BB2D87-6FE9-43A2-AF5F-B45757CF00C5}" dt="2021-02-15T16:17:01.441" v="4" actId="478"/>
          <ac:spMkLst>
            <pc:docMk/>
            <pc:sldMk cId="1920719281" sldId="6858"/>
            <ac:spMk id="11" creationId="{C353C1BE-4431-4F64-A700-E6D959477E85}"/>
          </ac:spMkLst>
        </pc:spChg>
        <pc:spChg chg="add mod">
          <ac:chgData name="GAUTHIER Adrien (Acoss)" userId="71e6dc2d-ae40-431d-9174-3e7797e9b3f7" providerId="ADAL" clId="{E5BB2D87-6FE9-43A2-AF5F-B45757CF00C5}" dt="2021-02-15T16:16:51.044" v="2" actId="571"/>
          <ac:spMkLst>
            <pc:docMk/>
            <pc:sldMk cId="1920719281" sldId="6858"/>
            <ac:spMk id="12" creationId="{02E9E96F-06A6-49FB-93E3-7D949E88B65F}"/>
          </ac:spMkLst>
        </pc:spChg>
        <pc:spChg chg="add mod">
          <ac:chgData name="GAUTHIER Adrien (Acoss)" userId="71e6dc2d-ae40-431d-9174-3e7797e9b3f7" providerId="ADAL" clId="{E5BB2D87-6FE9-43A2-AF5F-B45757CF00C5}" dt="2021-02-15T16:17:23.524" v="19" actId="1038"/>
          <ac:spMkLst>
            <pc:docMk/>
            <pc:sldMk cId="1920719281" sldId="6858"/>
            <ac:spMk id="13" creationId="{544417D3-7EFF-47EF-AA31-73240D2F8F11}"/>
          </ac:spMkLst>
        </pc:spChg>
        <pc:spChg chg="add mod">
          <ac:chgData name="GAUTHIER Adrien (Acoss)" userId="71e6dc2d-ae40-431d-9174-3e7797e9b3f7" providerId="ADAL" clId="{E5BB2D87-6FE9-43A2-AF5F-B45757CF00C5}" dt="2021-02-15T16:17:08.007" v="7" actId="1076"/>
          <ac:spMkLst>
            <pc:docMk/>
            <pc:sldMk cId="1920719281" sldId="6858"/>
            <ac:spMk id="14" creationId="{69F15C95-BE66-4B85-B452-4F4F7B1F9A3A}"/>
          </ac:spMkLst>
        </pc:spChg>
        <pc:spChg chg="del">
          <ac:chgData name="GAUTHIER Adrien (Acoss)" userId="71e6dc2d-ae40-431d-9174-3e7797e9b3f7" providerId="ADAL" clId="{E5BB2D87-6FE9-43A2-AF5F-B45757CF00C5}" dt="2021-02-15T16:16:42.026" v="0"/>
          <ac:spMkLst>
            <pc:docMk/>
            <pc:sldMk cId="1920719281" sldId="6858"/>
            <ac:spMk id="331" creationId="{00000000-0000-0000-0000-000000000000}"/>
          </ac:spMkLst>
        </pc:spChg>
      </pc:sldChg>
      <pc:sldChg chg="del">
        <pc:chgData name="GAUTHIER Adrien (Acoss)" userId="71e6dc2d-ae40-431d-9174-3e7797e9b3f7" providerId="ADAL" clId="{E5BB2D87-6FE9-43A2-AF5F-B45757CF00C5}" dt="2021-02-16T21:05:34.746" v="226" actId="2696"/>
        <pc:sldMkLst>
          <pc:docMk/>
          <pc:sldMk cId="1167278249" sldId="6865"/>
        </pc:sldMkLst>
      </pc:sldChg>
      <pc:sldChg chg="modSp">
        <pc:chgData name="GAUTHIER Adrien (Acoss)" userId="71e6dc2d-ae40-431d-9174-3e7797e9b3f7" providerId="ADAL" clId="{E5BB2D87-6FE9-43A2-AF5F-B45757CF00C5}" dt="2021-02-16T16:21:19.149" v="96" actId="20577"/>
        <pc:sldMkLst>
          <pc:docMk/>
          <pc:sldMk cId="4078391656" sldId="6867"/>
        </pc:sldMkLst>
        <pc:spChg chg="mod">
          <ac:chgData name="GAUTHIER Adrien (Acoss)" userId="71e6dc2d-ae40-431d-9174-3e7797e9b3f7" providerId="ADAL" clId="{E5BB2D87-6FE9-43A2-AF5F-B45757CF00C5}" dt="2021-02-16T16:21:19.149" v="96" actId="20577"/>
          <ac:spMkLst>
            <pc:docMk/>
            <pc:sldMk cId="4078391656" sldId="6867"/>
            <ac:spMk id="299" creationId="{00000000-0000-0000-0000-000000000000}"/>
          </ac:spMkLst>
        </pc:spChg>
      </pc:sldChg>
      <pc:sldChg chg="modSp">
        <pc:chgData name="GAUTHIER Adrien (Acoss)" userId="71e6dc2d-ae40-431d-9174-3e7797e9b3f7" providerId="ADAL" clId="{E5BB2D87-6FE9-43A2-AF5F-B45757CF00C5}" dt="2021-02-16T16:26:16.121" v="120" actId="14100"/>
        <pc:sldMkLst>
          <pc:docMk/>
          <pc:sldMk cId="3721220227" sldId="6871"/>
        </pc:sldMkLst>
        <pc:spChg chg="mod">
          <ac:chgData name="GAUTHIER Adrien (Acoss)" userId="71e6dc2d-ae40-431d-9174-3e7797e9b3f7" providerId="ADAL" clId="{E5BB2D87-6FE9-43A2-AF5F-B45757CF00C5}" dt="2021-02-16T16:26:16.121" v="120" actId="14100"/>
          <ac:spMkLst>
            <pc:docMk/>
            <pc:sldMk cId="3721220227" sldId="6871"/>
            <ac:spMk id="7" creationId="{B7CA48AB-5839-394E-A578-8E2DEF8A49E5}"/>
          </ac:spMkLst>
        </pc:spChg>
      </pc:sldChg>
      <pc:sldChg chg="modSp">
        <pc:chgData name="GAUTHIER Adrien (Acoss)" userId="71e6dc2d-ae40-431d-9174-3e7797e9b3f7" providerId="ADAL" clId="{E5BB2D87-6FE9-43A2-AF5F-B45757CF00C5}" dt="2021-02-16T16:33:49.893" v="154" actId="13926"/>
        <pc:sldMkLst>
          <pc:docMk/>
          <pc:sldMk cId="687636711" sldId="6873"/>
        </pc:sldMkLst>
        <pc:spChg chg="mod">
          <ac:chgData name="GAUTHIER Adrien (Acoss)" userId="71e6dc2d-ae40-431d-9174-3e7797e9b3f7" providerId="ADAL" clId="{E5BB2D87-6FE9-43A2-AF5F-B45757CF00C5}" dt="2021-02-16T16:33:49.893" v="154" actId="13926"/>
          <ac:spMkLst>
            <pc:docMk/>
            <pc:sldMk cId="687636711" sldId="6873"/>
            <ac:spMk id="287" creationId="{00000000-0000-0000-0000-000000000000}"/>
          </ac:spMkLst>
        </pc:spChg>
      </pc:sldChg>
      <pc:sldChg chg="modSp">
        <pc:chgData name="GAUTHIER Adrien (Acoss)" userId="71e6dc2d-ae40-431d-9174-3e7797e9b3f7" providerId="ADAL" clId="{E5BB2D87-6FE9-43A2-AF5F-B45757CF00C5}" dt="2021-02-16T16:33:54.190" v="155" actId="13926"/>
        <pc:sldMkLst>
          <pc:docMk/>
          <pc:sldMk cId="4178504603" sldId="6874"/>
        </pc:sldMkLst>
        <pc:spChg chg="mod">
          <ac:chgData name="GAUTHIER Adrien (Acoss)" userId="71e6dc2d-ae40-431d-9174-3e7797e9b3f7" providerId="ADAL" clId="{E5BB2D87-6FE9-43A2-AF5F-B45757CF00C5}" dt="2021-02-16T16:33:54.190" v="155" actId="13926"/>
          <ac:spMkLst>
            <pc:docMk/>
            <pc:sldMk cId="4178504603" sldId="6874"/>
            <ac:spMk id="287" creationId="{00000000-0000-0000-0000-000000000000}"/>
          </ac:spMkLst>
        </pc:spChg>
      </pc:sldChg>
      <pc:sldChg chg="modSp">
        <pc:chgData name="GAUTHIER Adrien (Acoss)" userId="71e6dc2d-ae40-431d-9174-3e7797e9b3f7" providerId="ADAL" clId="{E5BB2D87-6FE9-43A2-AF5F-B45757CF00C5}" dt="2021-02-16T16:25:05.305" v="119" actId="5793"/>
        <pc:sldMkLst>
          <pc:docMk/>
          <pc:sldMk cId="1964737467" sldId="6876"/>
        </pc:sldMkLst>
        <pc:spChg chg="mod">
          <ac:chgData name="GAUTHIER Adrien (Acoss)" userId="71e6dc2d-ae40-431d-9174-3e7797e9b3f7" providerId="ADAL" clId="{E5BB2D87-6FE9-43A2-AF5F-B45757CF00C5}" dt="2021-02-16T16:25:05.305" v="119" actId="5793"/>
          <ac:spMkLst>
            <pc:docMk/>
            <pc:sldMk cId="1964737467" sldId="6876"/>
            <ac:spMk id="287" creationId="{00000000-0000-0000-0000-000000000000}"/>
          </ac:spMkLst>
        </pc:spChg>
      </pc:sldChg>
      <pc:sldChg chg="modSp">
        <pc:chgData name="GAUTHIER Adrien (Acoss)" userId="71e6dc2d-ae40-431d-9174-3e7797e9b3f7" providerId="ADAL" clId="{E5BB2D87-6FE9-43A2-AF5F-B45757CF00C5}" dt="2021-02-16T16:33:58.779" v="156" actId="13926"/>
        <pc:sldMkLst>
          <pc:docMk/>
          <pc:sldMk cId="207628339" sldId="6877"/>
        </pc:sldMkLst>
        <pc:spChg chg="mod">
          <ac:chgData name="GAUTHIER Adrien (Acoss)" userId="71e6dc2d-ae40-431d-9174-3e7797e9b3f7" providerId="ADAL" clId="{E5BB2D87-6FE9-43A2-AF5F-B45757CF00C5}" dt="2021-02-16T16:33:58.779" v="156" actId="13926"/>
          <ac:spMkLst>
            <pc:docMk/>
            <pc:sldMk cId="207628339" sldId="6877"/>
            <ac:spMk id="287" creationId="{00000000-0000-0000-0000-000000000000}"/>
          </ac:spMkLst>
        </pc:spChg>
      </pc:sldChg>
      <pc:sldChg chg="addSp delSp modSp add">
        <pc:chgData name="GAUTHIER Adrien (Acoss)" userId="71e6dc2d-ae40-431d-9174-3e7797e9b3f7" providerId="ADAL" clId="{E5BB2D87-6FE9-43A2-AF5F-B45757CF00C5}" dt="2021-02-16T21:05:28.412" v="225" actId="1076"/>
        <pc:sldMkLst>
          <pc:docMk/>
          <pc:sldMk cId="563229321" sldId="6879"/>
        </pc:sldMkLst>
        <pc:spChg chg="del">
          <ac:chgData name="GAUTHIER Adrien (Acoss)" userId="71e6dc2d-ae40-431d-9174-3e7797e9b3f7" providerId="ADAL" clId="{E5BB2D87-6FE9-43A2-AF5F-B45757CF00C5}" dt="2021-02-16T16:29:25.999" v="122" actId="478"/>
          <ac:spMkLst>
            <pc:docMk/>
            <pc:sldMk cId="563229321" sldId="6879"/>
            <ac:spMk id="2" creationId="{1944ACCB-2B9E-4FE6-878F-AE194E9FB409}"/>
          </ac:spMkLst>
        </pc:spChg>
        <pc:spChg chg="add mod">
          <ac:chgData name="GAUTHIER Adrien (Acoss)" userId="71e6dc2d-ae40-431d-9174-3e7797e9b3f7" providerId="ADAL" clId="{E5BB2D87-6FE9-43A2-AF5F-B45757CF00C5}" dt="2021-02-16T20:59:18.118" v="186" actId="1076"/>
          <ac:spMkLst>
            <pc:docMk/>
            <pc:sldMk cId="563229321" sldId="6879"/>
            <ac:spMk id="8" creationId="{121CA1C5-986A-45E6-BC48-EF055BE8DC18}"/>
          </ac:spMkLst>
        </pc:spChg>
        <pc:graphicFrameChg chg="add del">
          <ac:chgData name="GAUTHIER Adrien (Acoss)" userId="71e6dc2d-ae40-431d-9174-3e7797e9b3f7" providerId="ADAL" clId="{E5BB2D87-6FE9-43A2-AF5F-B45757CF00C5}" dt="2021-02-16T16:29:33.265" v="126"/>
          <ac:graphicFrameMkLst>
            <pc:docMk/>
            <pc:sldMk cId="563229321" sldId="6879"/>
            <ac:graphicFrameMk id="3" creationId="{28887425-5901-4F27-A11F-042136B6E471}"/>
          </ac:graphicFrameMkLst>
        </pc:graphicFrameChg>
        <pc:graphicFrameChg chg="add del mod">
          <ac:chgData name="GAUTHIER Adrien (Acoss)" userId="71e6dc2d-ae40-431d-9174-3e7797e9b3f7" providerId="ADAL" clId="{E5BB2D87-6FE9-43A2-AF5F-B45757CF00C5}" dt="2021-02-16T16:29:43.346" v="129" actId="478"/>
          <ac:graphicFrameMkLst>
            <pc:docMk/>
            <pc:sldMk cId="563229321" sldId="6879"/>
            <ac:graphicFrameMk id="4" creationId="{444C5B6B-DDCA-4613-8E56-AB1530B9E49E}"/>
          </ac:graphicFrameMkLst>
        </pc:graphicFrameChg>
        <pc:graphicFrameChg chg="add del modGraphic">
          <ac:chgData name="GAUTHIER Adrien (Acoss)" userId="71e6dc2d-ae40-431d-9174-3e7797e9b3f7" providerId="ADAL" clId="{E5BB2D87-6FE9-43A2-AF5F-B45757CF00C5}" dt="2021-02-16T16:29:49.444" v="133"/>
          <ac:graphicFrameMkLst>
            <pc:docMk/>
            <pc:sldMk cId="563229321" sldId="6879"/>
            <ac:graphicFrameMk id="5" creationId="{548EFF9E-C0F1-44A3-ACAD-982B2D171338}"/>
          </ac:graphicFrameMkLst>
        </pc:graphicFrameChg>
        <pc:graphicFrameChg chg="add del">
          <ac:chgData name="GAUTHIER Adrien (Acoss)" userId="71e6dc2d-ae40-431d-9174-3e7797e9b3f7" providerId="ADAL" clId="{E5BB2D87-6FE9-43A2-AF5F-B45757CF00C5}" dt="2021-02-16T16:29:55.567" v="137"/>
          <ac:graphicFrameMkLst>
            <pc:docMk/>
            <pc:sldMk cId="563229321" sldId="6879"/>
            <ac:graphicFrameMk id="6" creationId="{E8F42DD0-B5AC-43EB-9C28-3E66EADF26B1}"/>
          </ac:graphicFrameMkLst>
        </pc:graphicFrameChg>
        <pc:graphicFrameChg chg="add mod modGraphic">
          <ac:chgData name="GAUTHIER Adrien (Acoss)" userId="71e6dc2d-ae40-431d-9174-3e7797e9b3f7" providerId="ADAL" clId="{E5BB2D87-6FE9-43A2-AF5F-B45757CF00C5}" dt="2021-02-16T21:05:28.412" v="225" actId="1076"/>
          <ac:graphicFrameMkLst>
            <pc:docMk/>
            <pc:sldMk cId="563229321" sldId="6879"/>
            <ac:graphicFrameMk id="7" creationId="{314E72D4-2E3D-41BA-8069-DE346EA84B0D}"/>
          </ac:graphicFrameMkLst>
        </pc:graphicFrameChg>
      </pc:sldChg>
    </pc:docChg>
  </pc:docChgLst>
  <pc:docChgLst>
    <pc:chgData name="RAPAUD Sylvaine (Acoss)" userId="a7eec742-d8d9-44c8-8ec6-2dc7639c201f" providerId="ADAL" clId="{F6E437F3-230B-49D5-BAA6-8C9330483103}"/>
    <pc:docChg chg="undo custSel modSld">
      <pc:chgData name="RAPAUD Sylvaine (Acoss)" userId="a7eec742-d8d9-44c8-8ec6-2dc7639c201f" providerId="ADAL" clId="{F6E437F3-230B-49D5-BAA6-8C9330483103}" dt="2021-02-09T08:22:14.132" v="5931" actId="20577"/>
      <pc:docMkLst>
        <pc:docMk/>
      </pc:docMkLst>
      <pc:sldChg chg="modSp">
        <pc:chgData name="RAPAUD Sylvaine (Acoss)" userId="a7eec742-d8d9-44c8-8ec6-2dc7639c201f" providerId="ADAL" clId="{F6E437F3-230B-49D5-BAA6-8C9330483103}" dt="2021-02-08T10:38:12.218" v="154" actId="20577"/>
        <pc:sldMkLst>
          <pc:docMk/>
          <pc:sldMk cId="0" sldId="256"/>
        </pc:sldMkLst>
        <pc:spChg chg="mod">
          <ac:chgData name="RAPAUD Sylvaine (Acoss)" userId="a7eec742-d8d9-44c8-8ec6-2dc7639c201f" providerId="ADAL" clId="{F6E437F3-230B-49D5-BAA6-8C9330483103}" dt="2021-02-08T10:38:12.218" v="154" actId="20577"/>
          <ac:spMkLst>
            <pc:docMk/>
            <pc:sldMk cId="0" sldId="256"/>
            <ac:spMk id="7" creationId="{688D8973-C769-4CB7-9404-7821745FB947}"/>
          </ac:spMkLst>
        </pc:spChg>
      </pc:sldChg>
      <pc:sldChg chg="modSp">
        <pc:chgData name="RAPAUD Sylvaine (Acoss)" userId="a7eec742-d8d9-44c8-8ec6-2dc7639c201f" providerId="ADAL" clId="{F6E437F3-230B-49D5-BAA6-8C9330483103}" dt="2021-02-08T13:49:33.954" v="4034" actId="20577"/>
        <pc:sldMkLst>
          <pc:docMk/>
          <pc:sldMk cId="0" sldId="259"/>
        </pc:sldMkLst>
        <pc:spChg chg="mod">
          <ac:chgData name="RAPAUD Sylvaine (Acoss)" userId="a7eec742-d8d9-44c8-8ec6-2dc7639c201f" providerId="ADAL" clId="{F6E437F3-230B-49D5-BAA6-8C9330483103}" dt="2021-02-08T13:49:33.954" v="4034" actId="20577"/>
          <ac:spMkLst>
            <pc:docMk/>
            <pc:sldMk cId="0" sldId="259"/>
            <ac:spMk id="7" creationId="{B7CA48AB-5839-394E-A578-8E2DEF8A49E5}"/>
          </ac:spMkLst>
        </pc:spChg>
      </pc:sldChg>
      <pc:sldChg chg="modSp">
        <pc:chgData name="RAPAUD Sylvaine (Acoss)" userId="a7eec742-d8d9-44c8-8ec6-2dc7639c201f" providerId="ADAL" clId="{F6E437F3-230B-49D5-BAA6-8C9330483103}" dt="2021-02-08T14:50:33.384" v="5839" actId="20577"/>
        <pc:sldMkLst>
          <pc:docMk/>
          <pc:sldMk cId="3862508276" sldId="262"/>
        </pc:sldMkLst>
        <pc:spChg chg="mod">
          <ac:chgData name="RAPAUD Sylvaine (Acoss)" userId="a7eec742-d8d9-44c8-8ec6-2dc7639c201f" providerId="ADAL" clId="{F6E437F3-230B-49D5-BAA6-8C9330483103}" dt="2021-02-08T14:50:33.384" v="5839" actId="20577"/>
          <ac:spMkLst>
            <pc:docMk/>
            <pc:sldMk cId="3862508276" sldId="262"/>
            <ac:spMk id="341" creationId="{00000000-0000-0000-0000-000000000000}"/>
          </ac:spMkLst>
        </pc:spChg>
      </pc:sldChg>
      <pc:sldChg chg="modSp modNotesTx">
        <pc:chgData name="RAPAUD Sylvaine (Acoss)" userId="a7eec742-d8d9-44c8-8ec6-2dc7639c201f" providerId="ADAL" clId="{F6E437F3-230B-49D5-BAA6-8C9330483103}" dt="2021-02-09T08:22:14.132" v="5931" actId="20577"/>
        <pc:sldMkLst>
          <pc:docMk/>
          <pc:sldMk cId="788268466" sldId="284"/>
        </pc:sldMkLst>
        <pc:spChg chg="mod">
          <ac:chgData name="RAPAUD Sylvaine (Acoss)" userId="a7eec742-d8d9-44c8-8ec6-2dc7639c201f" providerId="ADAL" clId="{F6E437F3-230B-49D5-BAA6-8C9330483103}" dt="2021-02-08T13:51:51.415" v="4117" actId="20577"/>
          <ac:spMkLst>
            <pc:docMk/>
            <pc:sldMk cId="788268466" sldId="284"/>
            <ac:spMk id="7" creationId="{B7CA48AB-5839-394E-A578-8E2DEF8A49E5}"/>
          </ac:spMkLst>
        </pc:spChg>
      </pc:sldChg>
      <pc:sldChg chg="modSp">
        <pc:chgData name="RAPAUD Sylvaine (Acoss)" userId="a7eec742-d8d9-44c8-8ec6-2dc7639c201f" providerId="ADAL" clId="{F6E437F3-230B-49D5-BAA6-8C9330483103}" dt="2021-02-08T14:01:08.290" v="4636" actId="20577"/>
        <pc:sldMkLst>
          <pc:docMk/>
          <pc:sldMk cId="2568773677" sldId="285"/>
        </pc:sldMkLst>
        <pc:spChg chg="mod">
          <ac:chgData name="RAPAUD Sylvaine (Acoss)" userId="a7eec742-d8d9-44c8-8ec6-2dc7639c201f" providerId="ADAL" clId="{F6E437F3-230B-49D5-BAA6-8C9330483103}" dt="2021-02-08T14:01:08.290" v="4636" actId="20577"/>
          <ac:spMkLst>
            <pc:docMk/>
            <pc:sldMk cId="2568773677" sldId="285"/>
            <ac:spMk id="7" creationId="{B7CA48AB-5839-394E-A578-8E2DEF8A49E5}"/>
          </ac:spMkLst>
        </pc:spChg>
      </pc:sldChg>
      <pc:sldChg chg="modNotesTx">
        <pc:chgData name="RAPAUD Sylvaine (Acoss)" userId="a7eec742-d8d9-44c8-8ec6-2dc7639c201f" providerId="ADAL" clId="{F6E437F3-230B-49D5-BAA6-8C9330483103}" dt="2021-02-08T12:10:20.226" v="2059" actId="20577"/>
        <pc:sldMkLst>
          <pc:docMk/>
          <pc:sldMk cId="758841408" sldId="290"/>
        </pc:sldMkLst>
      </pc:sldChg>
      <pc:sldChg chg="modNotesTx">
        <pc:chgData name="RAPAUD Sylvaine (Acoss)" userId="a7eec742-d8d9-44c8-8ec6-2dc7639c201f" providerId="ADAL" clId="{F6E437F3-230B-49D5-BAA6-8C9330483103}" dt="2021-02-08T12:20:27.515" v="2703" actId="6549"/>
        <pc:sldMkLst>
          <pc:docMk/>
          <pc:sldMk cId="105295693" sldId="291"/>
        </pc:sldMkLst>
      </pc:sldChg>
      <pc:sldChg chg="modNotesTx">
        <pc:chgData name="RAPAUD Sylvaine (Acoss)" userId="a7eec742-d8d9-44c8-8ec6-2dc7639c201f" providerId="ADAL" clId="{F6E437F3-230B-49D5-BAA6-8C9330483103}" dt="2021-02-08T13:19:21.380" v="2979" actId="6549"/>
        <pc:sldMkLst>
          <pc:docMk/>
          <pc:sldMk cId="3451269646" sldId="293"/>
        </pc:sldMkLst>
      </pc:sldChg>
      <pc:sldChg chg="modNotesTx">
        <pc:chgData name="RAPAUD Sylvaine (Acoss)" userId="a7eec742-d8d9-44c8-8ec6-2dc7639c201f" providerId="ADAL" clId="{F6E437F3-230B-49D5-BAA6-8C9330483103}" dt="2021-02-08T13:20:00.083" v="2980" actId="6549"/>
        <pc:sldMkLst>
          <pc:docMk/>
          <pc:sldMk cId="3640262258" sldId="294"/>
        </pc:sldMkLst>
      </pc:sldChg>
      <pc:sldChg chg="modSp">
        <pc:chgData name="RAPAUD Sylvaine (Acoss)" userId="a7eec742-d8d9-44c8-8ec6-2dc7639c201f" providerId="ADAL" clId="{F6E437F3-230B-49D5-BAA6-8C9330483103}" dt="2021-02-08T15:02:23.928" v="5866" actId="20577"/>
        <pc:sldMkLst>
          <pc:docMk/>
          <pc:sldMk cId="2122341520" sldId="298"/>
        </pc:sldMkLst>
        <pc:spChg chg="mod">
          <ac:chgData name="RAPAUD Sylvaine (Acoss)" userId="a7eec742-d8d9-44c8-8ec6-2dc7639c201f" providerId="ADAL" clId="{F6E437F3-230B-49D5-BAA6-8C9330483103}" dt="2021-02-08T15:02:23.928" v="5866" actId="20577"/>
          <ac:spMkLst>
            <pc:docMk/>
            <pc:sldMk cId="2122341520" sldId="298"/>
            <ac:spMk id="7" creationId="{B7CA48AB-5839-394E-A578-8E2DEF8A49E5}"/>
          </ac:spMkLst>
        </pc:spChg>
      </pc:sldChg>
      <pc:sldChg chg="modSp">
        <pc:chgData name="RAPAUD Sylvaine (Acoss)" userId="a7eec742-d8d9-44c8-8ec6-2dc7639c201f" providerId="ADAL" clId="{F6E437F3-230B-49D5-BAA6-8C9330483103}" dt="2021-02-08T15:39:26.819" v="5900" actId="20577"/>
        <pc:sldMkLst>
          <pc:docMk/>
          <pc:sldMk cId="985768046" sldId="314"/>
        </pc:sldMkLst>
        <pc:spChg chg="mod">
          <ac:chgData name="RAPAUD Sylvaine (Acoss)" userId="a7eec742-d8d9-44c8-8ec6-2dc7639c201f" providerId="ADAL" clId="{F6E437F3-230B-49D5-BAA6-8C9330483103}" dt="2021-02-08T15:39:26.819" v="5900" actId="20577"/>
          <ac:spMkLst>
            <pc:docMk/>
            <pc:sldMk cId="985768046" sldId="314"/>
            <ac:spMk id="7" creationId="{B7CA48AB-5839-394E-A578-8E2DEF8A49E5}"/>
          </ac:spMkLst>
        </pc:spChg>
      </pc:sldChg>
      <pc:sldChg chg="modNotesTx">
        <pc:chgData name="RAPAUD Sylvaine (Acoss)" userId="a7eec742-d8d9-44c8-8ec6-2dc7639c201f" providerId="ADAL" clId="{F6E437F3-230B-49D5-BAA6-8C9330483103}" dt="2021-02-08T14:03:35.841" v="4863" actId="6549"/>
        <pc:sldMkLst>
          <pc:docMk/>
          <pc:sldMk cId="2442737484" sldId="315"/>
        </pc:sldMkLst>
      </pc:sldChg>
    </pc:docChg>
  </pc:docChgLst>
  <pc:docChgLst>
    <pc:chgData name="CAMBUS Christine (Acoss)" userId="0d4942d7-4597-45f4-92df-34901ece8223" providerId="ADAL" clId="{C33E5E92-8C31-4039-AE73-93319981CF2E}"/>
    <pc:docChg chg="undo redo custSel addSld delSld modSld sldOrd">
      <pc:chgData name="CAMBUS Christine (Acoss)" userId="0d4942d7-4597-45f4-92df-34901ece8223" providerId="ADAL" clId="{C33E5E92-8C31-4039-AE73-93319981CF2E}" dt="2021-02-14T16:28:22.969" v="2386" actId="20577"/>
      <pc:docMkLst>
        <pc:docMk/>
      </pc:docMkLst>
      <pc:sldChg chg="modSp">
        <pc:chgData name="CAMBUS Christine (Acoss)" userId="0d4942d7-4597-45f4-92df-34901ece8223" providerId="ADAL" clId="{C33E5E92-8C31-4039-AE73-93319981CF2E}" dt="2021-02-14T15:59:00.985" v="1710" actId="113"/>
        <pc:sldMkLst>
          <pc:docMk/>
          <pc:sldMk cId="1094367064" sldId="258"/>
        </pc:sldMkLst>
        <pc:spChg chg="mod">
          <ac:chgData name="CAMBUS Christine (Acoss)" userId="0d4942d7-4597-45f4-92df-34901ece8223" providerId="ADAL" clId="{C33E5E92-8C31-4039-AE73-93319981CF2E}" dt="2021-02-14T15:59:00.985" v="1710" actId="113"/>
          <ac:spMkLst>
            <pc:docMk/>
            <pc:sldMk cId="1094367064" sldId="258"/>
            <ac:spMk id="16" creationId="{30567CE7-5657-8C44-A7E3-2FAF9EC23B5F}"/>
          </ac:spMkLst>
        </pc:spChg>
      </pc:sldChg>
      <pc:sldChg chg="modSp">
        <pc:chgData name="CAMBUS Christine (Acoss)" userId="0d4942d7-4597-45f4-92df-34901ece8223" providerId="ADAL" clId="{C33E5E92-8C31-4039-AE73-93319981CF2E}" dt="2021-02-11T08:15:43.837" v="90"/>
        <pc:sldMkLst>
          <pc:docMk/>
          <pc:sldMk cId="0" sldId="259"/>
        </pc:sldMkLst>
        <pc:spChg chg="mod">
          <ac:chgData name="CAMBUS Christine (Acoss)" userId="0d4942d7-4597-45f4-92df-34901ece8223" providerId="ADAL" clId="{C33E5E92-8C31-4039-AE73-93319981CF2E}" dt="2021-02-11T08:15:43.837" v="90"/>
          <ac:spMkLst>
            <pc:docMk/>
            <pc:sldMk cId="0" sldId="259"/>
            <ac:spMk id="7" creationId="{B7CA48AB-5839-394E-A578-8E2DEF8A49E5}"/>
          </ac:spMkLst>
        </pc:spChg>
      </pc:sldChg>
      <pc:sldChg chg="modSp">
        <pc:chgData name="CAMBUS Christine (Acoss)" userId="0d4942d7-4597-45f4-92df-34901ece8223" providerId="ADAL" clId="{C33E5E92-8C31-4039-AE73-93319981CF2E}" dt="2021-02-14T16:05:58.620" v="1861" actId="113"/>
        <pc:sldMkLst>
          <pc:docMk/>
          <pc:sldMk cId="3862508276" sldId="262"/>
        </pc:sldMkLst>
        <pc:spChg chg="mod">
          <ac:chgData name="CAMBUS Christine (Acoss)" userId="0d4942d7-4597-45f4-92df-34901ece8223" providerId="ADAL" clId="{C33E5E92-8C31-4039-AE73-93319981CF2E}" dt="2021-02-14T16:05:58.620" v="1861" actId="113"/>
          <ac:spMkLst>
            <pc:docMk/>
            <pc:sldMk cId="3862508276" sldId="262"/>
            <ac:spMk id="341" creationId="{00000000-0000-0000-0000-000000000000}"/>
          </ac:spMkLst>
        </pc:spChg>
      </pc:sldChg>
      <pc:sldChg chg="modSp">
        <pc:chgData name="CAMBUS Christine (Acoss)" userId="0d4942d7-4597-45f4-92df-34901ece8223" providerId="ADAL" clId="{C33E5E92-8C31-4039-AE73-93319981CF2E}" dt="2021-02-14T15:58:05.102" v="1705" actId="113"/>
        <pc:sldMkLst>
          <pc:docMk/>
          <pc:sldMk cId="3731807701" sldId="279"/>
        </pc:sldMkLst>
        <pc:spChg chg="mod">
          <ac:chgData name="CAMBUS Christine (Acoss)" userId="0d4942d7-4597-45f4-92df-34901ece8223" providerId="ADAL" clId="{C33E5E92-8C31-4039-AE73-93319981CF2E}" dt="2021-02-14T15:58:05.102" v="1705" actId="113"/>
          <ac:spMkLst>
            <pc:docMk/>
            <pc:sldMk cId="3731807701" sldId="279"/>
            <ac:spMk id="12" creationId="{8FA24912-82C4-FE46-A23E-015A65E42879}"/>
          </ac:spMkLst>
        </pc:spChg>
      </pc:sldChg>
      <pc:sldChg chg="modSp">
        <pc:chgData name="CAMBUS Christine (Acoss)" userId="0d4942d7-4597-45f4-92df-34901ece8223" providerId="ADAL" clId="{C33E5E92-8C31-4039-AE73-93319981CF2E}" dt="2021-02-14T16:18:32.677" v="2243" actId="20577"/>
        <pc:sldMkLst>
          <pc:docMk/>
          <pc:sldMk cId="788268466" sldId="284"/>
        </pc:sldMkLst>
        <pc:spChg chg="mod">
          <ac:chgData name="CAMBUS Christine (Acoss)" userId="0d4942d7-4597-45f4-92df-34901ece8223" providerId="ADAL" clId="{C33E5E92-8C31-4039-AE73-93319981CF2E}" dt="2021-02-14T16:18:32.677" v="2243" actId="20577"/>
          <ac:spMkLst>
            <pc:docMk/>
            <pc:sldMk cId="788268466" sldId="284"/>
            <ac:spMk id="7" creationId="{B7CA48AB-5839-394E-A578-8E2DEF8A49E5}"/>
          </ac:spMkLst>
        </pc:spChg>
      </pc:sldChg>
      <pc:sldChg chg="modSp">
        <pc:chgData name="CAMBUS Christine (Acoss)" userId="0d4942d7-4597-45f4-92df-34901ece8223" providerId="ADAL" clId="{C33E5E92-8C31-4039-AE73-93319981CF2E}" dt="2021-02-14T16:23:25.021" v="2324" actId="255"/>
        <pc:sldMkLst>
          <pc:docMk/>
          <pc:sldMk cId="2568773677" sldId="285"/>
        </pc:sldMkLst>
        <pc:spChg chg="mod">
          <ac:chgData name="CAMBUS Christine (Acoss)" userId="0d4942d7-4597-45f4-92df-34901ece8223" providerId="ADAL" clId="{C33E5E92-8C31-4039-AE73-93319981CF2E}" dt="2021-02-14T16:23:25.021" v="2324" actId="255"/>
          <ac:spMkLst>
            <pc:docMk/>
            <pc:sldMk cId="2568773677" sldId="285"/>
            <ac:spMk id="7" creationId="{B7CA48AB-5839-394E-A578-8E2DEF8A49E5}"/>
          </ac:spMkLst>
        </pc:spChg>
      </pc:sldChg>
      <pc:sldChg chg="modSp">
        <pc:chgData name="CAMBUS Christine (Acoss)" userId="0d4942d7-4597-45f4-92df-34901ece8223" providerId="ADAL" clId="{C33E5E92-8C31-4039-AE73-93319981CF2E}" dt="2021-02-14T16:26:04.036" v="2349" actId="27636"/>
        <pc:sldMkLst>
          <pc:docMk/>
          <pc:sldMk cId="3727269115" sldId="286"/>
        </pc:sldMkLst>
        <pc:spChg chg="mod">
          <ac:chgData name="CAMBUS Christine (Acoss)" userId="0d4942d7-4597-45f4-92df-34901ece8223" providerId="ADAL" clId="{C33E5E92-8C31-4039-AE73-93319981CF2E}" dt="2021-02-14T16:26:04.036" v="2349" actId="27636"/>
          <ac:spMkLst>
            <pc:docMk/>
            <pc:sldMk cId="3727269115" sldId="286"/>
            <ac:spMk id="7" creationId="{B7CA48AB-5839-394E-A578-8E2DEF8A49E5}"/>
          </ac:spMkLst>
        </pc:spChg>
      </pc:sldChg>
      <pc:sldChg chg="modSp">
        <pc:chgData name="CAMBUS Christine (Acoss)" userId="0d4942d7-4597-45f4-92df-34901ece8223" providerId="ADAL" clId="{C33E5E92-8C31-4039-AE73-93319981CF2E}" dt="2021-02-14T16:03:55.715" v="1860" actId="113"/>
        <pc:sldMkLst>
          <pc:docMk/>
          <pc:sldMk cId="758841408" sldId="290"/>
        </pc:sldMkLst>
        <pc:spChg chg="mod">
          <ac:chgData name="CAMBUS Christine (Acoss)" userId="0d4942d7-4597-45f4-92df-34901ece8223" providerId="ADAL" clId="{C33E5E92-8C31-4039-AE73-93319981CF2E}" dt="2021-02-14T16:02:53.005" v="1834" actId="20577"/>
          <ac:spMkLst>
            <pc:docMk/>
            <pc:sldMk cId="758841408" sldId="290"/>
            <ac:spMk id="6" creationId="{B8384DD0-3087-4A60-AF7C-028790C76015}"/>
          </ac:spMkLst>
        </pc:spChg>
        <pc:spChg chg="mod">
          <ac:chgData name="CAMBUS Christine (Acoss)" userId="0d4942d7-4597-45f4-92df-34901ece8223" providerId="ADAL" clId="{C33E5E92-8C31-4039-AE73-93319981CF2E}" dt="2021-02-14T16:03:55.715" v="1860" actId="113"/>
          <ac:spMkLst>
            <pc:docMk/>
            <pc:sldMk cId="758841408" sldId="290"/>
            <ac:spMk id="341" creationId="{00000000-0000-0000-0000-000000000000}"/>
          </ac:spMkLst>
        </pc:spChg>
      </pc:sldChg>
      <pc:sldChg chg="modNotesTx">
        <pc:chgData name="CAMBUS Christine (Acoss)" userId="0d4942d7-4597-45f4-92df-34901ece8223" providerId="ADAL" clId="{C33E5E92-8C31-4039-AE73-93319981CF2E}" dt="2021-02-14T16:15:15.094" v="2175" actId="6549"/>
        <pc:sldMkLst>
          <pc:docMk/>
          <pc:sldMk cId="105295693" sldId="291"/>
        </pc:sldMkLst>
      </pc:sldChg>
      <pc:sldChg chg="modSp">
        <pc:chgData name="CAMBUS Christine (Acoss)" userId="0d4942d7-4597-45f4-92df-34901ece8223" providerId="ADAL" clId="{C33E5E92-8C31-4039-AE73-93319981CF2E}" dt="2021-02-11T22:47:19.423" v="1614" actId="113"/>
        <pc:sldMkLst>
          <pc:docMk/>
          <pc:sldMk cId="3451269646" sldId="293"/>
        </pc:sldMkLst>
        <pc:spChg chg="mod">
          <ac:chgData name="CAMBUS Christine (Acoss)" userId="0d4942d7-4597-45f4-92df-34901ece8223" providerId="ADAL" clId="{C33E5E92-8C31-4039-AE73-93319981CF2E}" dt="2021-02-11T22:47:19.423" v="1614" actId="113"/>
          <ac:spMkLst>
            <pc:docMk/>
            <pc:sldMk cId="3451269646" sldId="293"/>
            <ac:spMk id="341" creationId="{00000000-0000-0000-0000-000000000000}"/>
          </ac:spMkLst>
        </pc:spChg>
      </pc:sldChg>
      <pc:sldChg chg="modSp">
        <pc:chgData name="CAMBUS Christine (Acoss)" userId="0d4942d7-4597-45f4-92df-34901ece8223" providerId="ADAL" clId="{C33E5E92-8C31-4039-AE73-93319981CF2E}" dt="2021-02-14T16:19:55.343" v="2246" actId="948"/>
        <pc:sldMkLst>
          <pc:docMk/>
          <pc:sldMk cId="3640262258" sldId="294"/>
        </pc:sldMkLst>
        <pc:spChg chg="mod">
          <ac:chgData name="CAMBUS Christine (Acoss)" userId="0d4942d7-4597-45f4-92df-34901ece8223" providerId="ADAL" clId="{C33E5E92-8C31-4039-AE73-93319981CF2E}" dt="2021-02-14T16:19:55.343" v="2246" actId="948"/>
          <ac:spMkLst>
            <pc:docMk/>
            <pc:sldMk cId="3640262258" sldId="294"/>
            <ac:spMk id="341" creationId="{00000000-0000-0000-0000-000000000000}"/>
          </ac:spMkLst>
        </pc:spChg>
      </pc:sldChg>
      <pc:sldChg chg="modSp">
        <pc:chgData name="CAMBUS Christine (Acoss)" userId="0d4942d7-4597-45f4-92df-34901ece8223" providerId="ADAL" clId="{C33E5E92-8C31-4039-AE73-93319981CF2E}" dt="2021-02-14T16:27:18.044" v="2376" actId="20577"/>
        <pc:sldMkLst>
          <pc:docMk/>
          <pc:sldMk cId="693692120" sldId="296"/>
        </pc:sldMkLst>
        <pc:spChg chg="mod">
          <ac:chgData name="CAMBUS Christine (Acoss)" userId="0d4942d7-4597-45f4-92df-34901ece8223" providerId="ADAL" clId="{C33E5E92-8C31-4039-AE73-93319981CF2E}" dt="2021-02-14T16:27:18.044" v="2376" actId="20577"/>
          <ac:spMkLst>
            <pc:docMk/>
            <pc:sldMk cId="693692120" sldId="296"/>
            <ac:spMk id="7" creationId="{B7CA48AB-5839-394E-A578-8E2DEF8A49E5}"/>
          </ac:spMkLst>
        </pc:spChg>
      </pc:sldChg>
      <pc:sldChg chg="modSp">
        <pc:chgData name="CAMBUS Christine (Acoss)" userId="0d4942d7-4597-45f4-92df-34901ece8223" providerId="ADAL" clId="{C33E5E92-8C31-4039-AE73-93319981CF2E}" dt="2021-02-14T16:28:22.969" v="2386" actId="20577"/>
        <pc:sldMkLst>
          <pc:docMk/>
          <pc:sldMk cId="2442737484" sldId="315"/>
        </pc:sldMkLst>
        <pc:spChg chg="mod">
          <ac:chgData name="CAMBUS Christine (Acoss)" userId="0d4942d7-4597-45f4-92df-34901ece8223" providerId="ADAL" clId="{C33E5E92-8C31-4039-AE73-93319981CF2E}" dt="2021-02-14T16:28:22.969" v="2386" actId="20577"/>
          <ac:spMkLst>
            <pc:docMk/>
            <pc:sldMk cId="2442737484" sldId="315"/>
            <ac:spMk id="7" creationId="{B7CA48AB-5839-394E-A578-8E2DEF8A49E5}"/>
          </ac:spMkLst>
        </pc:spChg>
      </pc:sldChg>
      <pc:sldChg chg="modSp">
        <pc:chgData name="CAMBUS Christine (Acoss)" userId="0d4942d7-4597-45f4-92df-34901ece8223" providerId="ADAL" clId="{C33E5E92-8C31-4039-AE73-93319981CF2E}" dt="2021-02-11T13:43:23.096" v="1453" actId="20577"/>
        <pc:sldMkLst>
          <pc:docMk/>
          <pc:sldMk cId="4156981848" sldId="317"/>
        </pc:sldMkLst>
        <pc:spChg chg="mod">
          <ac:chgData name="CAMBUS Christine (Acoss)" userId="0d4942d7-4597-45f4-92df-34901ece8223" providerId="ADAL" clId="{C33E5E92-8C31-4039-AE73-93319981CF2E}" dt="2021-02-11T13:43:23.096" v="1453" actId="20577"/>
          <ac:spMkLst>
            <pc:docMk/>
            <pc:sldMk cId="4156981848" sldId="317"/>
            <ac:spMk id="12" creationId="{8FA24912-82C4-FE46-A23E-015A65E42879}"/>
          </ac:spMkLst>
        </pc:spChg>
      </pc:sldChg>
      <pc:sldChg chg="modSp">
        <pc:chgData name="CAMBUS Christine (Acoss)" userId="0d4942d7-4597-45f4-92df-34901ece8223" providerId="ADAL" clId="{C33E5E92-8C31-4039-AE73-93319981CF2E}" dt="2021-02-14T16:24:53.614" v="2344" actId="20577"/>
        <pc:sldMkLst>
          <pc:docMk/>
          <pc:sldMk cId="1920719281" sldId="6858"/>
        </pc:sldMkLst>
        <pc:spChg chg="mod">
          <ac:chgData name="CAMBUS Christine (Acoss)" userId="0d4942d7-4597-45f4-92df-34901ece8223" providerId="ADAL" clId="{C33E5E92-8C31-4039-AE73-93319981CF2E}" dt="2021-02-14T16:24:53.614" v="2344" actId="20577"/>
          <ac:spMkLst>
            <pc:docMk/>
            <pc:sldMk cId="1920719281" sldId="6858"/>
            <ac:spMk id="7" creationId="{A918D7AC-D8B2-422C-A848-F9E1E38A69A1}"/>
          </ac:spMkLst>
        </pc:spChg>
        <pc:spChg chg="mod">
          <ac:chgData name="CAMBUS Christine (Acoss)" userId="0d4942d7-4597-45f4-92df-34901ece8223" providerId="ADAL" clId="{C33E5E92-8C31-4039-AE73-93319981CF2E}" dt="2021-02-14T16:24:44.053" v="2338" actId="12"/>
          <ac:spMkLst>
            <pc:docMk/>
            <pc:sldMk cId="1920719281" sldId="6858"/>
            <ac:spMk id="331" creationId="{00000000-0000-0000-0000-000000000000}"/>
          </ac:spMkLst>
        </pc:spChg>
      </pc:sldChg>
      <pc:sldChg chg="modSp add modNotesTx">
        <pc:chgData name="CAMBUS Christine (Acoss)" userId="0d4942d7-4597-45f4-92df-34901ece8223" providerId="ADAL" clId="{C33E5E92-8C31-4039-AE73-93319981CF2E}" dt="2021-02-14T16:14:03.538" v="2172" actId="6549"/>
        <pc:sldMkLst>
          <pc:docMk/>
          <pc:sldMk cId="3365069060" sldId="6860"/>
        </pc:sldMkLst>
        <pc:spChg chg="mod">
          <ac:chgData name="CAMBUS Christine (Acoss)" userId="0d4942d7-4597-45f4-92df-34901ece8223" providerId="ADAL" clId="{C33E5E92-8C31-4039-AE73-93319981CF2E}" dt="2021-02-14T16:10:16.852" v="1935" actId="20577"/>
          <ac:spMkLst>
            <pc:docMk/>
            <pc:sldMk cId="3365069060" sldId="6860"/>
            <ac:spMk id="2" creationId="{55556DED-7801-4A7C-A172-638DD8DC45F9}"/>
          </ac:spMkLst>
        </pc:spChg>
        <pc:spChg chg="mod">
          <ac:chgData name="CAMBUS Christine (Acoss)" userId="0d4942d7-4597-45f4-92df-34901ece8223" providerId="ADAL" clId="{C33E5E92-8C31-4039-AE73-93319981CF2E}" dt="2021-02-14T16:13:37.545" v="2171" actId="113"/>
          <ac:spMkLst>
            <pc:docMk/>
            <pc:sldMk cId="3365069060" sldId="6860"/>
            <ac:spMk id="341" creationId="{00000000-0000-0000-0000-000000000000}"/>
          </ac:spMkLst>
        </pc:spChg>
      </pc:sldChg>
      <pc:sldChg chg="modSp add">
        <pc:chgData name="CAMBUS Christine (Acoss)" userId="0d4942d7-4597-45f4-92df-34901ece8223" providerId="ADAL" clId="{C33E5E92-8C31-4039-AE73-93319981CF2E}" dt="2021-02-14T16:17:33.677" v="2229" actId="20577"/>
        <pc:sldMkLst>
          <pc:docMk/>
          <pc:sldMk cId="2092297553" sldId="6861"/>
        </pc:sldMkLst>
        <pc:spChg chg="mod">
          <ac:chgData name="CAMBUS Christine (Acoss)" userId="0d4942d7-4597-45f4-92df-34901ece8223" providerId="ADAL" clId="{C33E5E92-8C31-4039-AE73-93319981CF2E}" dt="2021-02-14T16:16:21.886" v="2206" actId="20577"/>
          <ac:spMkLst>
            <pc:docMk/>
            <pc:sldMk cId="2092297553" sldId="6861"/>
            <ac:spMk id="2" creationId="{55556DED-7801-4A7C-A172-638DD8DC45F9}"/>
          </ac:spMkLst>
        </pc:spChg>
        <pc:spChg chg="mod">
          <ac:chgData name="CAMBUS Christine (Acoss)" userId="0d4942d7-4597-45f4-92df-34901ece8223" providerId="ADAL" clId="{C33E5E92-8C31-4039-AE73-93319981CF2E}" dt="2021-02-14T16:17:33.677" v="2229" actId="20577"/>
          <ac:spMkLst>
            <pc:docMk/>
            <pc:sldMk cId="2092297553" sldId="6861"/>
            <ac:spMk id="341" creationId="{00000000-0000-0000-0000-000000000000}"/>
          </ac:spMkLst>
        </pc:spChg>
      </pc:sldChg>
    </pc:docChg>
  </pc:docChgLst>
  <pc:docChgLst>
    <pc:chgData name="CHAUFFOUR Valérie (Acoss)" userId="8b8ac6cb-f8d9-4d17-ab70-edfca67ebba5" providerId="ADAL" clId="{80F446D6-A757-436A-87E0-A1396FAE8F84}"/>
    <pc:docChg chg="undo custSel addSld modSld sldOrd">
      <pc:chgData name="CHAUFFOUR Valérie (Acoss)" userId="8b8ac6cb-f8d9-4d17-ab70-edfca67ebba5" providerId="ADAL" clId="{80F446D6-A757-436A-87E0-A1396FAE8F84}" dt="2021-02-11T10:29:16.028" v="8227" actId="27636"/>
      <pc:docMkLst>
        <pc:docMk/>
      </pc:docMkLst>
      <pc:sldChg chg="modSp">
        <pc:chgData name="CHAUFFOUR Valérie (Acoss)" userId="8b8ac6cb-f8d9-4d17-ab70-edfca67ebba5" providerId="ADAL" clId="{80F446D6-A757-436A-87E0-A1396FAE8F84}" dt="2021-02-11T09:26:57.168" v="6811" actId="113"/>
        <pc:sldMkLst>
          <pc:docMk/>
          <pc:sldMk cId="0" sldId="259"/>
        </pc:sldMkLst>
        <pc:spChg chg="mod">
          <ac:chgData name="CHAUFFOUR Valérie (Acoss)" userId="8b8ac6cb-f8d9-4d17-ab70-edfca67ebba5" providerId="ADAL" clId="{80F446D6-A757-436A-87E0-A1396FAE8F84}" dt="2021-02-11T09:26:57.168" v="6811" actId="113"/>
          <ac:spMkLst>
            <pc:docMk/>
            <pc:sldMk cId="0" sldId="259"/>
            <ac:spMk id="7" creationId="{B7CA48AB-5839-394E-A578-8E2DEF8A49E5}"/>
          </ac:spMkLst>
        </pc:spChg>
      </pc:sldChg>
      <pc:sldChg chg="addSp delSp modSp">
        <pc:chgData name="CHAUFFOUR Valérie (Acoss)" userId="8b8ac6cb-f8d9-4d17-ab70-edfca67ebba5" providerId="ADAL" clId="{80F446D6-A757-436A-87E0-A1396FAE8F84}" dt="2021-02-11T08:40:12.845" v="5804"/>
        <pc:sldMkLst>
          <pc:docMk/>
          <pc:sldMk cId="2822049930" sldId="263"/>
        </pc:sldMkLst>
        <pc:spChg chg="mod">
          <ac:chgData name="CHAUFFOUR Valérie (Acoss)" userId="8b8ac6cb-f8d9-4d17-ab70-edfca67ebba5" providerId="ADAL" clId="{80F446D6-A757-436A-87E0-A1396FAE8F84}" dt="2021-02-11T08:37:09.446" v="5689" actId="20577"/>
          <ac:spMkLst>
            <pc:docMk/>
            <pc:sldMk cId="2822049930" sldId="263"/>
            <ac:spMk id="2" creationId="{8B557B77-E37D-564C-8595-D60DEC855276}"/>
          </ac:spMkLst>
        </pc:spChg>
        <pc:spChg chg="add del mod">
          <ac:chgData name="CHAUFFOUR Valérie (Acoss)" userId="8b8ac6cb-f8d9-4d17-ab70-edfca67ebba5" providerId="ADAL" clId="{80F446D6-A757-436A-87E0-A1396FAE8F84}" dt="2021-02-11T08:40:12.845" v="5804"/>
          <ac:spMkLst>
            <pc:docMk/>
            <pc:sldMk cId="2822049930" sldId="263"/>
            <ac:spMk id="5" creationId="{3962AD52-E2DD-4423-B205-EA9D55078688}"/>
          </ac:spMkLst>
        </pc:spChg>
        <pc:spChg chg="del">
          <ac:chgData name="CHAUFFOUR Valérie (Acoss)" userId="8b8ac6cb-f8d9-4d17-ab70-edfca67ebba5" providerId="ADAL" clId="{80F446D6-A757-436A-87E0-A1396FAE8F84}" dt="2021-02-11T08:40:05.079" v="5803" actId="478"/>
          <ac:spMkLst>
            <pc:docMk/>
            <pc:sldMk cId="2822049930" sldId="263"/>
            <ac:spMk id="345" creationId="{00000000-0000-0000-0000-000000000000}"/>
          </ac:spMkLst>
        </pc:spChg>
      </pc:sldChg>
      <pc:sldChg chg="modSp delCm">
        <pc:chgData name="CHAUFFOUR Valérie (Acoss)" userId="8b8ac6cb-f8d9-4d17-ab70-edfca67ebba5" providerId="ADAL" clId="{80F446D6-A757-436A-87E0-A1396FAE8F84}" dt="2021-02-08T13:48:40.819" v="4183" actId="1592"/>
        <pc:sldMkLst>
          <pc:docMk/>
          <pc:sldMk cId="788268466" sldId="284"/>
        </pc:sldMkLst>
        <pc:spChg chg="mod">
          <ac:chgData name="CHAUFFOUR Valérie (Acoss)" userId="8b8ac6cb-f8d9-4d17-ab70-edfca67ebba5" providerId="ADAL" clId="{80F446D6-A757-436A-87E0-A1396FAE8F84}" dt="2021-02-08T13:48:35.753" v="4182" actId="20577"/>
          <ac:spMkLst>
            <pc:docMk/>
            <pc:sldMk cId="788268466" sldId="284"/>
            <ac:spMk id="7" creationId="{B7CA48AB-5839-394E-A578-8E2DEF8A49E5}"/>
          </ac:spMkLst>
        </pc:spChg>
      </pc:sldChg>
      <pc:sldChg chg="modSp delCm">
        <pc:chgData name="CHAUFFOUR Valérie (Acoss)" userId="8b8ac6cb-f8d9-4d17-ab70-edfca67ebba5" providerId="ADAL" clId="{80F446D6-A757-436A-87E0-A1396FAE8F84}" dt="2021-02-11T10:20:35.806" v="7599" actId="20577"/>
        <pc:sldMkLst>
          <pc:docMk/>
          <pc:sldMk cId="2568773677" sldId="285"/>
        </pc:sldMkLst>
        <pc:spChg chg="mod">
          <ac:chgData name="CHAUFFOUR Valérie (Acoss)" userId="8b8ac6cb-f8d9-4d17-ab70-edfca67ebba5" providerId="ADAL" clId="{80F446D6-A757-436A-87E0-A1396FAE8F84}" dt="2021-02-11T10:20:35.806" v="7599" actId="20577"/>
          <ac:spMkLst>
            <pc:docMk/>
            <pc:sldMk cId="2568773677" sldId="285"/>
            <ac:spMk id="7" creationId="{B7CA48AB-5839-394E-A578-8E2DEF8A49E5}"/>
          </ac:spMkLst>
        </pc:spChg>
      </pc:sldChg>
      <pc:sldChg chg="modSp">
        <pc:chgData name="CHAUFFOUR Valérie (Acoss)" userId="8b8ac6cb-f8d9-4d17-ab70-edfca67ebba5" providerId="ADAL" clId="{80F446D6-A757-436A-87E0-A1396FAE8F84}" dt="2021-02-09T17:24:53.510" v="4803" actId="27636"/>
        <pc:sldMkLst>
          <pc:docMk/>
          <pc:sldMk cId="3727269115" sldId="286"/>
        </pc:sldMkLst>
        <pc:spChg chg="mod">
          <ac:chgData name="CHAUFFOUR Valérie (Acoss)" userId="8b8ac6cb-f8d9-4d17-ab70-edfca67ebba5" providerId="ADAL" clId="{80F446D6-A757-436A-87E0-A1396FAE8F84}" dt="2021-02-09T17:24:53.510" v="4803" actId="27636"/>
          <ac:spMkLst>
            <pc:docMk/>
            <pc:sldMk cId="3727269115" sldId="286"/>
            <ac:spMk id="7" creationId="{B7CA48AB-5839-394E-A578-8E2DEF8A49E5}"/>
          </ac:spMkLst>
        </pc:spChg>
      </pc:sldChg>
      <pc:sldChg chg="modSp">
        <pc:chgData name="CHAUFFOUR Valérie (Acoss)" userId="8b8ac6cb-f8d9-4d17-ab70-edfca67ebba5" providerId="ADAL" clId="{80F446D6-A757-436A-87E0-A1396FAE8F84}" dt="2021-02-11T10:16:04.648" v="7520" actId="2711"/>
        <pc:sldMkLst>
          <pc:docMk/>
          <pc:sldMk cId="758841408" sldId="290"/>
        </pc:sldMkLst>
        <pc:spChg chg="mod">
          <ac:chgData name="CHAUFFOUR Valérie (Acoss)" userId="8b8ac6cb-f8d9-4d17-ab70-edfca67ebba5" providerId="ADAL" clId="{80F446D6-A757-436A-87E0-A1396FAE8F84}" dt="2021-02-11T10:16:04.648" v="7520" actId="2711"/>
          <ac:spMkLst>
            <pc:docMk/>
            <pc:sldMk cId="758841408" sldId="290"/>
            <ac:spMk id="341" creationId="{00000000-0000-0000-0000-000000000000}"/>
          </ac:spMkLst>
        </pc:spChg>
      </pc:sldChg>
      <pc:sldChg chg="modSp">
        <pc:chgData name="CHAUFFOUR Valérie (Acoss)" userId="8b8ac6cb-f8d9-4d17-ab70-edfca67ebba5" providerId="ADAL" clId="{80F446D6-A757-436A-87E0-A1396FAE8F84}" dt="2021-02-11T10:16:22.001" v="7523" actId="255"/>
        <pc:sldMkLst>
          <pc:docMk/>
          <pc:sldMk cId="105295693" sldId="291"/>
        </pc:sldMkLst>
        <pc:spChg chg="mod">
          <ac:chgData name="CHAUFFOUR Valérie (Acoss)" userId="8b8ac6cb-f8d9-4d17-ab70-edfca67ebba5" providerId="ADAL" clId="{80F446D6-A757-436A-87E0-A1396FAE8F84}" dt="2021-02-11T10:16:22.001" v="7523" actId="255"/>
          <ac:spMkLst>
            <pc:docMk/>
            <pc:sldMk cId="105295693" sldId="291"/>
            <ac:spMk id="341" creationId="{00000000-0000-0000-0000-000000000000}"/>
          </ac:spMkLst>
        </pc:spChg>
      </pc:sldChg>
      <pc:sldChg chg="delCm">
        <pc:chgData name="CHAUFFOUR Valérie (Acoss)" userId="8b8ac6cb-f8d9-4d17-ab70-edfca67ebba5" providerId="ADAL" clId="{80F446D6-A757-436A-87E0-A1396FAE8F84}" dt="2021-02-11T09:14:59.351" v="6196" actId="1592"/>
        <pc:sldMkLst>
          <pc:docMk/>
          <pc:sldMk cId="3451269646" sldId="293"/>
        </pc:sldMkLst>
      </pc:sldChg>
      <pc:sldChg chg="modSp">
        <pc:chgData name="CHAUFFOUR Valérie (Acoss)" userId="8b8ac6cb-f8d9-4d17-ab70-edfca67ebba5" providerId="ADAL" clId="{80F446D6-A757-436A-87E0-A1396FAE8F84}" dt="2021-02-11T09:37:03.890" v="6867" actId="113"/>
        <pc:sldMkLst>
          <pc:docMk/>
          <pc:sldMk cId="693692120" sldId="296"/>
        </pc:sldMkLst>
        <pc:spChg chg="mod">
          <ac:chgData name="CHAUFFOUR Valérie (Acoss)" userId="8b8ac6cb-f8d9-4d17-ab70-edfca67ebba5" providerId="ADAL" clId="{80F446D6-A757-436A-87E0-A1396FAE8F84}" dt="2021-02-11T09:37:03.890" v="6867" actId="113"/>
          <ac:spMkLst>
            <pc:docMk/>
            <pc:sldMk cId="693692120" sldId="296"/>
            <ac:spMk id="7" creationId="{B7CA48AB-5839-394E-A578-8E2DEF8A49E5}"/>
          </ac:spMkLst>
        </pc:spChg>
      </pc:sldChg>
      <pc:sldChg chg="modSp modCm">
        <pc:chgData name="CHAUFFOUR Valérie (Acoss)" userId="8b8ac6cb-f8d9-4d17-ab70-edfca67ebba5" providerId="ADAL" clId="{80F446D6-A757-436A-87E0-A1396FAE8F84}" dt="2021-02-11T09:38:51.568" v="6872" actId="207"/>
        <pc:sldMkLst>
          <pc:docMk/>
          <pc:sldMk cId="2122341520" sldId="298"/>
        </pc:sldMkLst>
        <pc:spChg chg="mod">
          <ac:chgData name="CHAUFFOUR Valérie (Acoss)" userId="8b8ac6cb-f8d9-4d17-ab70-edfca67ebba5" providerId="ADAL" clId="{80F446D6-A757-436A-87E0-A1396FAE8F84}" dt="2021-02-11T09:38:51.568" v="6872" actId="207"/>
          <ac:spMkLst>
            <pc:docMk/>
            <pc:sldMk cId="2122341520" sldId="298"/>
            <ac:spMk id="7" creationId="{B7CA48AB-5839-394E-A578-8E2DEF8A49E5}"/>
          </ac:spMkLst>
        </pc:spChg>
      </pc:sldChg>
      <pc:sldChg chg="modSp">
        <pc:chgData name="CHAUFFOUR Valérie (Acoss)" userId="8b8ac6cb-f8d9-4d17-ab70-edfca67ebba5" providerId="ADAL" clId="{80F446D6-A757-436A-87E0-A1396FAE8F84}" dt="2021-02-11T09:40:47.958" v="6955" actId="207"/>
        <pc:sldMkLst>
          <pc:docMk/>
          <pc:sldMk cId="2723748384" sldId="310"/>
        </pc:sldMkLst>
        <pc:spChg chg="mod">
          <ac:chgData name="CHAUFFOUR Valérie (Acoss)" userId="8b8ac6cb-f8d9-4d17-ab70-edfca67ebba5" providerId="ADAL" clId="{80F446D6-A757-436A-87E0-A1396FAE8F84}" dt="2021-02-11T09:40:47.958" v="6955" actId="207"/>
          <ac:spMkLst>
            <pc:docMk/>
            <pc:sldMk cId="2723748384" sldId="310"/>
            <ac:spMk id="7" creationId="{B7CA48AB-5839-394E-A578-8E2DEF8A49E5}"/>
          </ac:spMkLst>
        </pc:spChg>
      </pc:sldChg>
      <pc:sldChg chg="modSp add">
        <pc:chgData name="CHAUFFOUR Valérie (Acoss)" userId="8b8ac6cb-f8d9-4d17-ab70-edfca67ebba5" providerId="ADAL" clId="{80F446D6-A757-436A-87E0-A1396FAE8F84}" dt="2021-02-11T10:22:21.153" v="7673" actId="20577"/>
        <pc:sldMkLst>
          <pc:docMk/>
          <pc:sldMk cId="2864348153" sldId="312"/>
        </pc:sldMkLst>
        <pc:spChg chg="mod">
          <ac:chgData name="CHAUFFOUR Valérie (Acoss)" userId="8b8ac6cb-f8d9-4d17-ab70-edfca67ebba5" providerId="ADAL" clId="{80F446D6-A757-436A-87E0-A1396FAE8F84}" dt="2021-02-11T10:22:21.153" v="7673" actId="20577"/>
          <ac:spMkLst>
            <pc:docMk/>
            <pc:sldMk cId="2864348153" sldId="312"/>
            <ac:spMk id="7" creationId="{B7CA48AB-5839-394E-A578-8E2DEF8A49E5}"/>
          </ac:spMkLst>
        </pc:spChg>
      </pc:sldChg>
      <pc:sldChg chg="modSp add">
        <pc:chgData name="CHAUFFOUR Valérie (Acoss)" userId="8b8ac6cb-f8d9-4d17-ab70-edfca67ebba5" providerId="ADAL" clId="{80F446D6-A757-436A-87E0-A1396FAE8F84}" dt="2021-02-08T13:48:49.192" v="4184" actId="113"/>
        <pc:sldMkLst>
          <pc:docMk/>
          <pc:sldMk cId="985768046" sldId="314"/>
        </pc:sldMkLst>
        <pc:spChg chg="mod">
          <ac:chgData name="CHAUFFOUR Valérie (Acoss)" userId="8b8ac6cb-f8d9-4d17-ab70-edfca67ebba5" providerId="ADAL" clId="{80F446D6-A757-436A-87E0-A1396FAE8F84}" dt="2021-02-08T13:24:13.897" v="1632" actId="20577"/>
          <ac:spMkLst>
            <pc:docMk/>
            <pc:sldMk cId="985768046" sldId="314"/>
            <ac:spMk id="6" creationId="{9E4F6B25-CCB0-4042-B2FD-192F45CB20AA}"/>
          </ac:spMkLst>
        </pc:spChg>
        <pc:spChg chg="mod">
          <ac:chgData name="CHAUFFOUR Valérie (Acoss)" userId="8b8ac6cb-f8d9-4d17-ab70-edfca67ebba5" providerId="ADAL" clId="{80F446D6-A757-436A-87E0-A1396FAE8F84}" dt="2021-02-08T13:48:49.192" v="4184" actId="113"/>
          <ac:spMkLst>
            <pc:docMk/>
            <pc:sldMk cId="985768046" sldId="314"/>
            <ac:spMk id="7" creationId="{B7CA48AB-5839-394E-A578-8E2DEF8A49E5}"/>
          </ac:spMkLst>
        </pc:spChg>
      </pc:sldChg>
      <pc:sldChg chg="modSp add">
        <pc:chgData name="CHAUFFOUR Valérie (Acoss)" userId="8b8ac6cb-f8d9-4d17-ab70-edfca67ebba5" providerId="ADAL" clId="{80F446D6-A757-436A-87E0-A1396FAE8F84}" dt="2021-02-11T09:37:47.863" v="6868" actId="113"/>
        <pc:sldMkLst>
          <pc:docMk/>
          <pc:sldMk cId="2442737484" sldId="315"/>
        </pc:sldMkLst>
        <pc:spChg chg="mod">
          <ac:chgData name="CHAUFFOUR Valérie (Acoss)" userId="8b8ac6cb-f8d9-4d17-ab70-edfca67ebba5" providerId="ADAL" clId="{80F446D6-A757-436A-87E0-A1396FAE8F84}" dt="2021-02-11T09:37:47.863" v="6868" actId="113"/>
          <ac:spMkLst>
            <pc:docMk/>
            <pc:sldMk cId="2442737484" sldId="315"/>
            <ac:spMk id="7" creationId="{B7CA48AB-5839-394E-A578-8E2DEF8A49E5}"/>
          </ac:spMkLst>
        </pc:spChg>
      </pc:sldChg>
      <pc:sldChg chg="modSp add">
        <pc:chgData name="CHAUFFOUR Valérie (Acoss)" userId="8b8ac6cb-f8d9-4d17-ab70-edfca67ebba5" providerId="ADAL" clId="{80F446D6-A757-436A-87E0-A1396FAE8F84}" dt="2021-02-11T10:10:35.591" v="7413" actId="27636"/>
        <pc:sldMkLst>
          <pc:docMk/>
          <pc:sldMk cId="4156981848" sldId="317"/>
        </pc:sldMkLst>
        <pc:spChg chg="mod">
          <ac:chgData name="CHAUFFOUR Valérie (Acoss)" userId="8b8ac6cb-f8d9-4d17-ab70-edfca67ebba5" providerId="ADAL" clId="{80F446D6-A757-436A-87E0-A1396FAE8F84}" dt="2021-02-11T10:10:35.591" v="7413" actId="27636"/>
          <ac:spMkLst>
            <pc:docMk/>
            <pc:sldMk cId="4156981848" sldId="317"/>
            <ac:spMk id="12" creationId="{8FA24912-82C4-FE46-A23E-015A65E42879}"/>
          </ac:spMkLst>
        </pc:spChg>
        <pc:spChg chg="mod">
          <ac:chgData name="CHAUFFOUR Valérie (Acoss)" userId="8b8ac6cb-f8d9-4d17-ab70-edfca67ebba5" providerId="ADAL" clId="{80F446D6-A757-436A-87E0-A1396FAE8F84}" dt="2021-02-11T08:38:39.953" v="5735" actId="20577"/>
          <ac:spMkLst>
            <pc:docMk/>
            <pc:sldMk cId="4156981848" sldId="317"/>
            <ac:spMk id="23" creationId="{206F4B5A-6881-9D47-8FC3-7CB0555F848F}"/>
          </ac:spMkLst>
        </pc:spChg>
      </pc:sldChg>
      <pc:sldChg chg="modSp add">
        <pc:chgData name="CHAUFFOUR Valérie (Acoss)" userId="8b8ac6cb-f8d9-4d17-ab70-edfca67ebba5" providerId="ADAL" clId="{80F446D6-A757-436A-87E0-A1396FAE8F84}" dt="2021-02-11T10:10:56.741" v="7417" actId="20577"/>
        <pc:sldMkLst>
          <pc:docMk/>
          <pc:sldMk cId="2053137952" sldId="318"/>
        </pc:sldMkLst>
        <pc:spChg chg="mod">
          <ac:chgData name="CHAUFFOUR Valérie (Acoss)" userId="8b8ac6cb-f8d9-4d17-ab70-edfca67ebba5" providerId="ADAL" clId="{80F446D6-A757-436A-87E0-A1396FAE8F84}" dt="2021-02-11T10:10:56.741" v="7417" actId="20577"/>
          <ac:spMkLst>
            <pc:docMk/>
            <pc:sldMk cId="2053137952" sldId="318"/>
            <ac:spMk id="12" creationId="{8FA24912-82C4-FE46-A23E-015A65E42879}"/>
          </ac:spMkLst>
        </pc:spChg>
      </pc:sldChg>
    </pc:docChg>
  </pc:docChgLst>
  <pc:docChgLst>
    <pc:chgData name="DELAFORGE Nicolas (Acoss)" userId="S::nicolas.delaforge@acoss.fr::fdacd735-a335-45c6-946c-4b3d8a304582" providerId="AD" clId="Web-{A06562D5-29E2-4864-A234-561867AB7239}"/>
    <pc:docChg chg="modSld">
      <pc:chgData name="DELAFORGE Nicolas (Acoss)" userId="S::nicolas.delaforge@acoss.fr::fdacd735-a335-45c6-946c-4b3d8a304582" providerId="AD" clId="Web-{A06562D5-29E2-4864-A234-561867AB7239}" dt="2021-02-17T14:44:52.863" v="91" actId="20577"/>
      <pc:docMkLst>
        <pc:docMk/>
      </pc:docMkLst>
      <pc:sldChg chg="modSp">
        <pc:chgData name="DELAFORGE Nicolas (Acoss)" userId="S::nicolas.delaforge@acoss.fr::fdacd735-a335-45c6-946c-4b3d8a304582" providerId="AD" clId="Web-{A06562D5-29E2-4864-A234-561867AB7239}" dt="2021-02-17T14:40:25.830" v="78" actId="20577"/>
        <pc:sldMkLst>
          <pc:docMk/>
          <pc:sldMk cId="4156981848" sldId="317"/>
        </pc:sldMkLst>
        <pc:spChg chg="mod">
          <ac:chgData name="DELAFORGE Nicolas (Acoss)" userId="S::nicolas.delaforge@acoss.fr::fdacd735-a335-45c6-946c-4b3d8a304582" providerId="AD" clId="Web-{A06562D5-29E2-4864-A234-561867AB7239}" dt="2021-02-17T14:40:25.830" v="78" actId="20577"/>
          <ac:spMkLst>
            <pc:docMk/>
            <pc:sldMk cId="4156981848" sldId="317"/>
            <ac:spMk id="12" creationId="{8FA24912-82C4-FE46-A23E-015A65E42879}"/>
          </ac:spMkLst>
        </pc:spChg>
      </pc:sldChg>
      <pc:sldChg chg="modSp">
        <pc:chgData name="DELAFORGE Nicolas (Acoss)" userId="S::nicolas.delaforge@acoss.fr::fdacd735-a335-45c6-946c-4b3d8a304582" providerId="AD" clId="Web-{A06562D5-29E2-4864-A234-561867AB7239}" dt="2021-02-17T14:44:52.863" v="91" actId="20577"/>
        <pc:sldMkLst>
          <pc:docMk/>
          <pc:sldMk cId="2053137952" sldId="318"/>
        </pc:sldMkLst>
        <pc:spChg chg="mod">
          <ac:chgData name="DELAFORGE Nicolas (Acoss)" userId="S::nicolas.delaforge@acoss.fr::fdacd735-a335-45c6-946c-4b3d8a304582" providerId="AD" clId="Web-{A06562D5-29E2-4864-A234-561867AB7239}" dt="2021-02-17T14:44:52.863" v="91" actId="20577"/>
          <ac:spMkLst>
            <pc:docMk/>
            <pc:sldMk cId="2053137952" sldId="318"/>
            <ac:spMk id="12" creationId="{8FA24912-82C4-FE46-A23E-015A65E42879}"/>
          </ac:spMkLst>
        </pc:spChg>
      </pc:sldChg>
    </pc:docChg>
  </pc:docChgLst>
  <pc:docChgLst>
    <pc:chgData name="CAMBUS Christine (Acoss)" userId="S::christine.cambus@acoss.fr::0d4942d7-4597-45f4-92df-34901ece8223" providerId="AD" clId="Web-{EE69D5BF-DB48-45A3-BA40-3222AA5477D7}"/>
    <pc:docChg chg="modSld">
      <pc:chgData name="CAMBUS Christine (Acoss)" userId="S::christine.cambus@acoss.fr::0d4942d7-4597-45f4-92df-34901ece8223" providerId="AD" clId="Web-{EE69D5BF-DB48-45A3-BA40-3222AA5477D7}" dt="2021-02-17T10:00:45.122" v="24" actId="20577"/>
      <pc:docMkLst>
        <pc:docMk/>
      </pc:docMkLst>
      <pc:sldChg chg="modSp">
        <pc:chgData name="CAMBUS Christine (Acoss)" userId="S::christine.cambus@acoss.fr::0d4942d7-4597-45f4-92df-34901ece8223" providerId="AD" clId="Web-{EE69D5BF-DB48-45A3-BA40-3222AA5477D7}" dt="2021-02-17T10:00:45.122" v="24" actId="20577"/>
        <pc:sldMkLst>
          <pc:docMk/>
          <pc:sldMk cId="2813000093" sldId="6835"/>
        </pc:sldMkLst>
        <pc:spChg chg="mod">
          <ac:chgData name="CAMBUS Christine (Acoss)" userId="S::christine.cambus@acoss.fr::0d4942d7-4597-45f4-92df-34901ece8223" providerId="AD" clId="Web-{EE69D5BF-DB48-45A3-BA40-3222AA5477D7}" dt="2021-02-17T10:00:45.122" v="24" actId="20577"/>
          <ac:spMkLst>
            <pc:docMk/>
            <pc:sldMk cId="2813000093" sldId="6835"/>
            <ac:spMk id="275" creationId="{00000000-0000-0000-0000-000000000000}"/>
          </ac:spMkLst>
        </pc:spChg>
      </pc:sldChg>
    </pc:docChg>
  </pc:docChgLst>
  <pc:docChgLst>
    <pc:chgData name="DION Morgane (Acoss)" userId="dc04b6ab-bca8-43f1-b4eb-bd3285875d1e" providerId="ADAL" clId="{344BBEA1-53FB-4007-85F9-7BC71E0A2C98}"/>
    <pc:docChg chg="delSld">
      <pc:chgData name="DION Morgane (Acoss)" userId="dc04b6ab-bca8-43f1-b4eb-bd3285875d1e" providerId="ADAL" clId="{344BBEA1-53FB-4007-85F9-7BC71E0A2C98}" dt="2021-02-18T07:47:35.785" v="1" actId="2696"/>
      <pc:docMkLst>
        <pc:docMk/>
      </pc:docMkLst>
      <pc:sldChg chg="del">
        <pc:chgData name="DION Morgane (Acoss)" userId="dc04b6ab-bca8-43f1-b4eb-bd3285875d1e" providerId="ADAL" clId="{344BBEA1-53FB-4007-85F9-7BC71E0A2C98}" dt="2021-02-18T07:47:35.785" v="1" actId="2696"/>
        <pc:sldMkLst>
          <pc:docMk/>
          <pc:sldMk cId="2362245367" sldId="6880"/>
        </pc:sldMkLst>
      </pc:sldChg>
      <pc:sldChg chg="del">
        <pc:chgData name="DION Morgane (Acoss)" userId="dc04b6ab-bca8-43f1-b4eb-bd3285875d1e" providerId="ADAL" clId="{344BBEA1-53FB-4007-85F9-7BC71E0A2C98}" dt="2021-02-18T07:47:21.427" v="0" actId="2696"/>
        <pc:sldMkLst>
          <pc:docMk/>
          <pc:sldMk cId="744418374" sldId="6881"/>
        </pc:sldMkLst>
      </pc:sldChg>
    </pc:docChg>
  </pc:docChgLst>
  <pc:docChgLst>
    <pc:chgData name="DELAFORGE Nicolas (Acoss)" userId="S::nicolas.delaforge@acoss.fr::fdacd735-a335-45c6-946c-4b3d8a304582" providerId="AD" clId="Web-{58B7E6C6-6635-4988-B237-382EC868E6F1}"/>
    <pc:docChg chg="modSld">
      <pc:chgData name="DELAFORGE Nicolas (Acoss)" userId="S::nicolas.delaforge@acoss.fr::fdacd735-a335-45c6-946c-4b3d8a304582" providerId="AD" clId="Web-{58B7E6C6-6635-4988-B237-382EC868E6F1}" dt="2021-02-17T14:33:31.876" v="56" actId="20577"/>
      <pc:docMkLst>
        <pc:docMk/>
      </pc:docMkLst>
      <pc:sldChg chg="modSp">
        <pc:chgData name="DELAFORGE Nicolas (Acoss)" userId="S::nicolas.delaforge@acoss.fr::fdacd735-a335-45c6-946c-4b3d8a304582" providerId="AD" clId="Web-{58B7E6C6-6635-4988-B237-382EC868E6F1}" dt="2021-02-17T14:33:31.876" v="56" actId="20577"/>
        <pc:sldMkLst>
          <pc:docMk/>
          <pc:sldMk cId="4156981848" sldId="317"/>
        </pc:sldMkLst>
        <pc:spChg chg="mod">
          <ac:chgData name="DELAFORGE Nicolas (Acoss)" userId="S::nicolas.delaforge@acoss.fr::fdacd735-a335-45c6-946c-4b3d8a304582" providerId="AD" clId="Web-{58B7E6C6-6635-4988-B237-382EC868E6F1}" dt="2021-02-17T14:33:31.876" v="56" actId="20577"/>
          <ac:spMkLst>
            <pc:docMk/>
            <pc:sldMk cId="4156981848" sldId="317"/>
            <ac:spMk id="12" creationId="{8FA24912-82C4-FE46-A23E-015A65E42879}"/>
          </ac:spMkLst>
        </pc:spChg>
      </pc:sldChg>
    </pc:docChg>
  </pc:docChgLst>
  <pc:docChgLst>
    <pc:chgData name="DELAFORGE Nicolas (Acoss)" userId="S::nicolas.delaforge@acoss.fr::fdacd735-a335-45c6-946c-4b3d8a304582" providerId="AD" clId="Web-{F65DF464-106B-4142-8494-B182ED1DD61F}"/>
    <pc:docChg chg="modSld">
      <pc:chgData name="DELAFORGE Nicolas (Acoss)" userId="S::nicolas.delaforge@acoss.fr::fdacd735-a335-45c6-946c-4b3d8a304582" providerId="AD" clId="Web-{F65DF464-106B-4142-8494-B182ED1DD61F}" dt="2021-02-17T14:10:18.670" v="39" actId="20577"/>
      <pc:docMkLst>
        <pc:docMk/>
      </pc:docMkLst>
      <pc:sldChg chg="modSp">
        <pc:chgData name="DELAFORGE Nicolas (Acoss)" userId="S::nicolas.delaforge@acoss.fr::fdacd735-a335-45c6-946c-4b3d8a304582" providerId="AD" clId="Web-{F65DF464-106B-4142-8494-B182ED1DD61F}" dt="2021-02-17T14:10:18.670" v="39" actId="20577"/>
        <pc:sldMkLst>
          <pc:docMk/>
          <pc:sldMk cId="4156981848" sldId="317"/>
        </pc:sldMkLst>
        <pc:spChg chg="mod">
          <ac:chgData name="DELAFORGE Nicolas (Acoss)" userId="S::nicolas.delaforge@acoss.fr::fdacd735-a335-45c6-946c-4b3d8a304582" providerId="AD" clId="Web-{F65DF464-106B-4142-8494-B182ED1DD61F}" dt="2021-02-17T14:10:18.670" v="39" actId="20577"/>
          <ac:spMkLst>
            <pc:docMk/>
            <pc:sldMk cId="4156981848" sldId="317"/>
            <ac:spMk id="12" creationId="{8FA24912-82C4-FE46-A23E-015A65E428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xfrm>
            <a:off x="93663" y="746125"/>
            <a:ext cx="6624637" cy="3727450"/>
          </a:xfrm>
          <a:prstGeom prst="rect">
            <a:avLst/>
          </a:prstGeom>
        </p:spPr>
        <p:txBody>
          <a:bodyPr/>
          <a:lstStyle/>
          <a:p>
            <a:endParaRPr/>
          </a:p>
        </p:txBody>
      </p:sp>
      <p:sp>
        <p:nvSpPr>
          <p:cNvPr id="313" name="Shape 313"/>
          <p:cNvSpPr>
            <a:spLocks noGrp="1"/>
          </p:cNvSpPr>
          <p:nvPr>
            <p:ph type="body" sz="quarter" idx="1"/>
          </p:nvPr>
        </p:nvSpPr>
        <p:spPr>
          <a:xfrm>
            <a:off x="908262" y="4722694"/>
            <a:ext cx="4995440" cy="4474131"/>
          </a:xfrm>
          <a:prstGeom prst="rect">
            <a:avLst/>
          </a:prstGeom>
        </p:spPr>
        <p:txBody>
          <a:bodyPr/>
          <a:lstStyle/>
          <a:p>
            <a:endParaRPr/>
          </a:p>
        </p:txBody>
      </p:sp>
    </p:spTree>
    <p:extLst>
      <p:ext uri="{BB962C8B-B14F-4D97-AF65-F5344CB8AC3E}">
        <p14:creationId xmlns:p14="http://schemas.microsoft.com/office/powerpoint/2010/main" val="235772166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08247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sz="1200" dirty="0"/>
          </a:p>
        </p:txBody>
      </p:sp>
    </p:spTree>
    <p:extLst>
      <p:ext uri="{BB962C8B-B14F-4D97-AF65-F5344CB8AC3E}">
        <p14:creationId xmlns:p14="http://schemas.microsoft.com/office/powerpoint/2010/main" val="92275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9185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pPr rtl="0" fontAlgn="t"/>
            <a:endParaRPr lang="fr-FR"/>
          </a:p>
        </p:txBody>
      </p:sp>
    </p:spTree>
    <p:extLst>
      <p:ext uri="{BB962C8B-B14F-4D97-AF65-F5344CB8AC3E}">
        <p14:creationId xmlns:p14="http://schemas.microsoft.com/office/powerpoint/2010/main" val="2663023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36029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4883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56286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9412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97216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a:p>
            <a:endParaRPr lang="fr-FR"/>
          </a:p>
        </p:txBody>
      </p:sp>
    </p:spTree>
    <p:extLst>
      <p:ext uri="{BB962C8B-B14F-4D97-AF65-F5344CB8AC3E}">
        <p14:creationId xmlns:p14="http://schemas.microsoft.com/office/powerpoint/2010/main" val="564566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a:p>
            <a:endParaRPr lang="fr-FR"/>
          </a:p>
        </p:txBody>
      </p:sp>
    </p:spTree>
    <p:extLst>
      <p:ext uri="{BB962C8B-B14F-4D97-AF65-F5344CB8AC3E}">
        <p14:creationId xmlns:p14="http://schemas.microsoft.com/office/powerpoint/2010/main" val="324466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186986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a:p>
            <a:endParaRPr lang="fr-FR"/>
          </a:p>
        </p:txBody>
      </p:sp>
    </p:spTree>
    <p:extLst>
      <p:ext uri="{BB962C8B-B14F-4D97-AF65-F5344CB8AC3E}">
        <p14:creationId xmlns:p14="http://schemas.microsoft.com/office/powerpoint/2010/main" val="57984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13212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pPr marL="0" lvl="0" indent="0" algn="just" defTabSz="457200" hangingPunct="0">
              <a:lnSpc>
                <a:spcPct val="100000"/>
              </a:lnSpc>
              <a:spcBef>
                <a:spcPts val="0"/>
              </a:spcBef>
              <a:buClrTx/>
              <a:buSzTx/>
              <a:buNone/>
            </a:pPr>
            <a:endParaRPr lang="fr-FR" sz="1200" dirty="0"/>
          </a:p>
        </p:txBody>
      </p:sp>
    </p:spTree>
    <p:extLst>
      <p:ext uri="{BB962C8B-B14F-4D97-AF65-F5344CB8AC3E}">
        <p14:creationId xmlns:p14="http://schemas.microsoft.com/office/powerpoint/2010/main" val="1687853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151102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341626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86489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28154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7131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244675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16048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8979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1463625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979436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13538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27927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489955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09046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33278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52709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404577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62589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15427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9659887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83492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725782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067211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785722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271763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925725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284309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8934825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32656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7911278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713538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85284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62686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8468436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867675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913608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750783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6158170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727298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69973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078770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9146828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897540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4523736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20159387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1779203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7870985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635057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80507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229646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138318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968728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663" y="746125"/>
            <a:ext cx="6624637" cy="37274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334940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3.tiff"/><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tiff"/><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3.tiff"/><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tif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3.tiff"/><Relationship Id="rId4"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3.tiff"/><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tif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tiff"/><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tiff"/><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re">
    <p:spTree>
      <p:nvGrpSpPr>
        <p:cNvPr id="1" name=""/>
        <p:cNvGrpSpPr/>
        <p:nvPr/>
      </p:nvGrpSpPr>
      <p:grpSpPr>
        <a:xfrm>
          <a:off x="0" y="0"/>
          <a:ext cx="0" cy="0"/>
          <a:chOff x="0" y="0"/>
          <a:chExt cx="0" cy="0"/>
        </a:xfrm>
      </p:grpSpPr>
      <p:pic>
        <p:nvPicPr>
          <p:cNvPr id="14"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 y="12209357"/>
            <a:ext cx="2781302" cy="744219"/>
          </a:xfrm>
          <a:prstGeom prst="rect">
            <a:avLst/>
          </a:prstGeom>
          <a:ln w="12700">
            <a:miter lim="400000"/>
          </a:ln>
        </p:spPr>
      </p:pic>
      <p:sp>
        <p:nvSpPr>
          <p:cNvPr id="15" name="Titre de la présentation"/>
          <p:cNvSpPr txBox="1">
            <a:spLocks noGrp="1"/>
          </p:cNvSpPr>
          <p:nvPr>
            <p:ph type="title" hasCustomPrompt="1"/>
          </p:nvPr>
        </p:nvSpPr>
        <p:spPr>
          <a:xfrm>
            <a:off x="1024462" y="2360468"/>
            <a:ext cx="16545993" cy="3478514"/>
          </a:xfrm>
          <a:prstGeom prst="rect">
            <a:avLst/>
          </a:prstGeom>
        </p:spPr>
        <p:txBody>
          <a:bodyPr/>
          <a:lstStyle>
            <a:lvl1pPr>
              <a:defRPr sz="8000" spc="-159"/>
            </a:lvl1pPr>
          </a:lstStyle>
          <a:p>
            <a:r>
              <a:t>Titre de la présentation</a:t>
            </a:r>
          </a:p>
        </p:txBody>
      </p:sp>
      <p:sp>
        <p:nvSpPr>
          <p:cNvPr id="16" name="Texte niveau 1…"/>
          <p:cNvSpPr txBox="1">
            <a:spLocks noGrp="1"/>
          </p:cNvSpPr>
          <p:nvPr>
            <p:ph type="body" sz="half" idx="1" hasCustomPrompt="1"/>
          </p:nvPr>
        </p:nvSpPr>
        <p:spPr>
          <a:xfrm>
            <a:off x="1032009" y="6495057"/>
            <a:ext cx="21971002" cy="3972794"/>
          </a:xfrm>
          <a:prstGeom prst="rect">
            <a:avLst/>
          </a:prstGeom>
        </p:spPr>
        <p:txBody>
          <a:bodyPr/>
          <a:lstStyle>
            <a:lvl1pPr defTabSz="825500">
              <a:lnSpc>
                <a:spcPct val="100000"/>
              </a:lnSpc>
              <a:spcBef>
                <a:spcPts val="1000"/>
              </a:spcBef>
              <a:defRPr sz="4000" b="1"/>
            </a:lvl1pPr>
            <a:lvl2pPr marL="0" indent="0" defTabSz="825500">
              <a:lnSpc>
                <a:spcPct val="100000"/>
              </a:lnSpc>
              <a:spcBef>
                <a:spcPts val="1000"/>
              </a:spcBef>
              <a:buSzTx/>
              <a:buNone/>
              <a:defRPr sz="4000" b="1"/>
            </a:lvl2pPr>
            <a:lvl3pPr marL="0" indent="0" defTabSz="825500">
              <a:lnSpc>
                <a:spcPct val="100000"/>
              </a:lnSpc>
              <a:spcBef>
                <a:spcPts val="1000"/>
              </a:spcBef>
              <a:buSzTx/>
              <a:buNone/>
              <a:defRPr sz="4000" b="1"/>
            </a:lvl3pPr>
            <a:lvl4pPr marL="0" indent="0" defTabSz="825500">
              <a:lnSpc>
                <a:spcPct val="100000"/>
              </a:lnSpc>
              <a:spcBef>
                <a:spcPts val="1000"/>
              </a:spcBef>
              <a:buSzTx/>
              <a:buNone/>
              <a:defRPr sz="4000" b="1"/>
            </a:lvl4pPr>
            <a:lvl5pPr marL="0" indent="0" defTabSz="825500">
              <a:lnSpc>
                <a:spcPct val="100000"/>
              </a:lnSpc>
              <a:spcBef>
                <a:spcPts val="1000"/>
              </a:spcBef>
              <a:buSzTx/>
              <a:buNone/>
              <a:defRPr sz="4000" b="1"/>
            </a:lvl5pPr>
          </a:lstStyle>
          <a:p>
            <a:r>
              <a:t>Sous-titre de la présentation</a:t>
            </a:r>
          </a:p>
          <a:p>
            <a:pPr lvl="1"/>
            <a:endParaRPr/>
          </a:p>
          <a:p>
            <a:pPr lvl="2"/>
            <a:endParaRPr/>
          </a:p>
          <a:p>
            <a:pPr lvl="3"/>
            <a:endParaRPr/>
          </a:p>
          <a:p>
            <a:pPr lvl="4"/>
            <a:endParaRPr/>
          </a:p>
        </p:txBody>
      </p:sp>
      <p:pic>
        <p:nvPicPr>
          <p:cNvPr id="1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18" name="Date"/>
          <p:cNvSpPr txBox="1">
            <a:spLocks noGrp="1"/>
          </p:cNvSpPr>
          <p:nvPr>
            <p:ph type="body" sz="quarter" idx="21" hasCustomPrompt="1"/>
          </p:nvPr>
        </p:nvSpPr>
        <p:spPr>
          <a:xfrm>
            <a:off x="1015326" y="12237577"/>
            <a:ext cx="2310828" cy="687781"/>
          </a:xfrm>
          <a:prstGeom prst="rect">
            <a:avLst/>
          </a:prstGeom>
        </p:spPr>
        <p:txBody>
          <a:bodyPr lIns="45718" tIns="45718" rIns="45718" bIns="45718" anchor="ctr"/>
          <a:lstStyle>
            <a:lvl1pPr defTabSz="825500">
              <a:lnSpc>
                <a:spcPct val="100000"/>
              </a:lnSpc>
              <a:spcBef>
                <a:spcPts val="0"/>
              </a:spcBef>
              <a:defRPr sz="2500">
                <a:solidFill>
                  <a:srgbClr val="FFFFFF"/>
                </a:solidFill>
              </a:defRPr>
            </a:lvl1pPr>
          </a:lstStyle>
          <a:p>
            <a:r>
              <a:t>Date</a:t>
            </a:r>
          </a:p>
        </p:txBody>
      </p:sp>
      <p:pic>
        <p:nvPicPr>
          <p:cNvPr id="19" name="Image" descr="Image"/>
          <p:cNvPicPr>
            <a:picLocks noChangeAspect="1"/>
          </p:cNvPicPr>
          <p:nvPr/>
        </p:nvPicPr>
        <p:blipFill>
          <a:blip r:embed="rId4"/>
          <a:stretch>
            <a:fillRect/>
          </a:stretch>
        </p:blipFill>
        <p:spPr>
          <a:xfrm>
            <a:off x="15244300" y="4571993"/>
            <a:ext cx="9144014" cy="9144014"/>
          </a:xfrm>
          <a:prstGeom prst="rect">
            <a:avLst/>
          </a:prstGeom>
          <a:ln w="12700">
            <a:miter lim="400000"/>
          </a:ln>
        </p:spPr>
      </p:pic>
      <p:pic>
        <p:nvPicPr>
          <p:cNvPr id="21"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64726" y="1386427"/>
            <a:ext cx="5716946" cy="317807"/>
          </a:xfrm>
          <a:prstGeom prst="rect">
            <a:avLst/>
          </a:prstGeom>
          <a:ln w="12700">
            <a:miter lim="400000"/>
          </a:ln>
        </p:spPr>
      </p:pic>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23" name="Image 22">
            <a:extLst>
              <a:ext uri="{FF2B5EF4-FFF2-40B4-BE49-F238E27FC236}">
                <a16:creationId xmlns:a16="http://schemas.microsoft.com/office/drawing/2014/main" xmlns="" id="{1AF058E8-A9EC-C24E-8363-FADB9CA8D9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10419" y="954299"/>
            <a:ext cx="3994961" cy="1084894"/>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ection copie 1">
    <p:bg>
      <p:bgPr>
        <a:solidFill>
          <a:srgbClr val="5FC7D1"/>
        </a:solidFill>
        <a:effectLst/>
      </p:bgPr>
    </p:bg>
    <p:spTree>
      <p:nvGrpSpPr>
        <p:cNvPr id="1" name=""/>
        <p:cNvGrpSpPr/>
        <p:nvPr/>
      </p:nvGrpSpPr>
      <p:grpSpPr>
        <a:xfrm>
          <a:off x="0" y="0"/>
          <a:ext cx="0" cy="0"/>
          <a:chOff x="0" y="0"/>
          <a:chExt cx="0" cy="0"/>
        </a:xfrm>
      </p:grpSpPr>
      <p:sp>
        <p:nvSpPr>
          <p:cNvPr id="92" name="Rectangle"/>
          <p:cNvSpPr/>
          <p:nvPr/>
        </p:nvSpPr>
        <p:spPr>
          <a:xfrm>
            <a:off x="-9847" y="0"/>
            <a:ext cx="24403693" cy="1661716"/>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sp>
        <p:nvSpPr>
          <p:cNvPr id="93" name="Titre de section"/>
          <p:cNvSpPr txBox="1">
            <a:spLocks noGrp="1"/>
          </p:cNvSpPr>
          <p:nvPr>
            <p:ph type="title" hasCustomPrompt="1"/>
          </p:nvPr>
        </p:nvSpPr>
        <p:spPr>
          <a:xfrm>
            <a:off x="4762496" y="5122125"/>
            <a:ext cx="10464677" cy="3471750"/>
          </a:xfrm>
          <a:prstGeom prst="rect">
            <a:avLst/>
          </a:prstGeom>
        </p:spPr>
        <p:txBody>
          <a:bodyPr anchor="ctr">
            <a:noAutofit/>
          </a:bodyPr>
          <a:lstStyle>
            <a:lvl1pPr>
              <a:defRPr sz="10000" spc="-200">
                <a:solidFill>
                  <a:srgbClr val="FFFFFF"/>
                </a:solidFill>
              </a:defRPr>
            </a:lvl1pPr>
          </a:lstStyle>
          <a:p>
            <a:r>
              <a:t>Titre de section</a:t>
            </a:r>
          </a:p>
        </p:txBody>
      </p:sp>
      <p:pic>
        <p:nvPicPr>
          <p:cNvPr id="94"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pic>
        <p:nvPicPr>
          <p:cNvPr id="95" name="Image" descr="Image"/>
          <p:cNvPicPr>
            <a:picLocks noChangeAspect="1"/>
          </p:cNvPicPr>
          <p:nvPr/>
        </p:nvPicPr>
        <p:blipFill>
          <a:blip r:embed="rId3"/>
          <a:stretch>
            <a:fillRect/>
          </a:stretch>
        </p:blipFill>
        <p:spPr>
          <a:xfrm>
            <a:off x="19388046" y="1046032"/>
            <a:ext cx="3974763" cy="220958"/>
          </a:xfrm>
          <a:prstGeom prst="rect">
            <a:avLst/>
          </a:prstGeom>
          <a:ln w="12700">
            <a:miter lim="400000"/>
          </a:ln>
        </p:spPr>
      </p:pic>
      <p:pic>
        <p:nvPicPr>
          <p:cNvPr id="96" name="Image" descr="Image"/>
          <p:cNvPicPr>
            <a:picLocks noChangeAspect="1"/>
          </p:cNvPicPr>
          <p:nvPr/>
        </p:nvPicPr>
        <p:blipFill>
          <a:blip r:embed="rId4"/>
          <a:stretch>
            <a:fillRect/>
          </a:stretch>
        </p:blipFill>
        <p:spPr>
          <a:xfrm>
            <a:off x="1043656" y="5175396"/>
            <a:ext cx="3365221" cy="3365208"/>
          </a:xfrm>
          <a:prstGeom prst="rect">
            <a:avLst/>
          </a:prstGeom>
          <a:ln w="12700">
            <a:miter lim="400000"/>
          </a:ln>
        </p:spPr>
      </p:pic>
      <p:sp>
        <p:nvSpPr>
          <p:cNvPr id="97" name="00"/>
          <p:cNvSpPr txBox="1">
            <a:spLocks noGrp="1"/>
          </p:cNvSpPr>
          <p:nvPr>
            <p:ph type="body" sz="quarter" idx="21"/>
          </p:nvPr>
        </p:nvSpPr>
        <p:spPr>
          <a:xfrm>
            <a:off x="1037163" y="5122125"/>
            <a:ext cx="3378207" cy="3471750"/>
          </a:xfrm>
          <a:prstGeom prst="rect">
            <a:avLst/>
          </a:prstGeom>
        </p:spPr>
        <p:txBody>
          <a:bodyPr numCol="1" spcCol="38100" anchor="ctr">
            <a:noAutofit/>
          </a:bodyPr>
          <a:lstStyle>
            <a:lvl1pPr marL="0" indent="0" algn="ctr">
              <a:lnSpc>
                <a:spcPct val="80000"/>
              </a:lnSpc>
              <a:spcBef>
                <a:spcPts val="0"/>
              </a:spcBef>
              <a:buSzTx/>
              <a:buNone/>
              <a:defRPr sz="10000" b="1" spc="-200">
                <a:solidFill>
                  <a:srgbClr val="FFFFFF"/>
                </a:solidFill>
              </a:defRPr>
            </a:lvl1pPr>
          </a:lstStyle>
          <a:p>
            <a:r>
              <a:t>00</a:t>
            </a:r>
          </a:p>
        </p:txBody>
      </p:sp>
      <p:pic>
        <p:nvPicPr>
          <p:cNvPr id="98" name="Image" descr="Image"/>
          <p:cNvPicPr>
            <a:picLocks noChangeAspect="1"/>
          </p:cNvPicPr>
          <p:nvPr/>
        </p:nvPicPr>
        <p:blipFill>
          <a:blip r:embed="rId5"/>
          <a:stretch>
            <a:fillRect/>
          </a:stretch>
        </p:blipFill>
        <p:spPr>
          <a:xfrm>
            <a:off x="17532004" y="2275310"/>
            <a:ext cx="6862925" cy="11447497"/>
          </a:xfrm>
          <a:prstGeom prst="rect">
            <a:avLst/>
          </a:prstGeom>
          <a:ln w="12700">
            <a:miter lim="400000"/>
          </a:ln>
        </p:spPr>
      </p:pic>
      <p:sp>
        <p:nvSpPr>
          <p:cNvPr id="99" name="Numéro de diapositive"/>
          <p:cNvSpPr txBox="1">
            <a:spLocks noGrp="1"/>
          </p:cNvSpPr>
          <p:nvPr>
            <p:ph type="sldNum" sz="quarter" idx="2"/>
          </p:nvPr>
        </p:nvSpPr>
        <p:spPr>
          <a:xfrm>
            <a:off x="23708647" y="12775848"/>
            <a:ext cx="368574" cy="414205"/>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79966052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Section copie">
    <p:spTree>
      <p:nvGrpSpPr>
        <p:cNvPr id="1" name=""/>
        <p:cNvGrpSpPr/>
        <p:nvPr/>
      </p:nvGrpSpPr>
      <p:grpSpPr>
        <a:xfrm>
          <a:off x="0" y="0"/>
          <a:ext cx="0" cy="0"/>
          <a:chOff x="0" y="0"/>
          <a:chExt cx="0" cy="0"/>
        </a:xfrm>
      </p:grpSpPr>
      <p:sp>
        <p:nvSpPr>
          <p:cNvPr id="120" name="Titre de section"/>
          <p:cNvSpPr txBox="1">
            <a:spLocks noGrp="1"/>
          </p:cNvSpPr>
          <p:nvPr>
            <p:ph type="title" hasCustomPrompt="1"/>
          </p:nvPr>
        </p:nvSpPr>
        <p:spPr>
          <a:xfrm>
            <a:off x="1020230" y="4533900"/>
            <a:ext cx="14332518" cy="4648200"/>
          </a:xfrm>
          <a:prstGeom prst="rect">
            <a:avLst/>
          </a:prstGeom>
        </p:spPr>
        <p:txBody>
          <a:bodyPr anchor="ctr">
            <a:noAutofit/>
          </a:bodyPr>
          <a:lstStyle>
            <a:lvl1pPr>
              <a:defRPr sz="10000" spc="-200"/>
            </a:lvl1pPr>
          </a:lstStyle>
          <a:p>
            <a:r>
              <a:t>Titre de section</a:t>
            </a:r>
          </a:p>
        </p:txBody>
      </p:sp>
      <p:pic>
        <p:nvPicPr>
          <p:cNvPr id="121" name="Image" descr="Image"/>
          <p:cNvPicPr>
            <a:picLocks noChangeAspect="1"/>
          </p:cNvPicPr>
          <p:nvPr/>
        </p:nvPicPr>
        <p:blipFill>
          <a:blip r:embed="rId2"/>
          <a:stretch>
            <a:fillRect/>
          </a:stretch>
        </p:blipFill>
        <p:spPr>
          <a:xfrm>
            <a:off x="15239993" y="4567760"/>
            <a:ext cx="9144014" cy="9144013"/>
          </a:xfrm>
          <a:prstGeom prst="rect">
            <a:avLst/>
          </a:prstGeom>
          <a:ln w="12700">
            <a:miter lim="400000"/>
          </a:ln>
        </p:spPr>
      </p:pic>
      <p:pic>
        <p:nvPicPr>
          <p:cNvPr id="122" name="Image" descr="Image"/>
          <p:cNvPicPr>
            <a:picLocks noChangeAspect="1"/>
          </p:cNvPicPr>
          <p:nvPr/>
        </p:nvPicPr>
        <p:blipFill>
          <a:blip r:embed="rId3"/>
          <a:stretch>
            <a:fillRect/>
          </a:stretch>
        </p:blipFill>
        <p:spPr>
          <a:xfrm>
            <a:off x="1001350" y="745590"/>
            <a:ext cx="2775371" cy="521400"/>
          </a:xfrm>
          <a:prstGeom prst="rect">
            <a:avLst/>
          </a:prstGeom>
          <a:ln w="12700">
            <a:miter lim="400000"/>
          </a:ln>
        </p:spPr>
      </p:pic>
      <p:pic>
        <p:nvPicPr>
          <p:cNvPr id="123" name="Image" descr="Image"/>
          <p:cNvPicPr>
            <a:picLocks noChangeAspect="1"/>
          </p:cNvPicPr>
          <p:nvPr/>
        </p:nvPicPr>
        <p:blipFill>
          <a:blip r:embed="rId4"/>
          <a:stretch>
            <a:fillRect/>
          </a:stretch>
        </p:blipFill>
        <p:spPr>
          <a:xfrm>
            <a:off x="19388046" y="1046032"/>
            <a:ext cx="3974763" cy="220958"/>
          </a:xfrm>
          <a:prstGeom prst="rect">
            <a:avLst/>
          </a:prstGeom>
          <a:ln w="12700">
            <a:miter lim="400000"/>
          </a:ln>
        </p:spPr>
      </p:pic>
      <p:pic>
        <p:nvPicPr>
          <p:cNvPr id="124" name="Image" descr="Image"/>
          <p:cNvPicPr>
            <a:picLocks noChangeAspect="1"/>
          </p:cNvPicPr>
          <p:nvPr/>
        </p:nvPicPr>
        <p:blipFill>
          <a:blip r:embed="rId5"/>
          <a:stretch>
            <a:fillRect/>
          </a:stretch>
        </p:blipFill>
        <p:spPr>
          <a:xfrm>
            <a:off x="23402605" y="12641329"/>
            <a:ext cx="980657" cy="683242"/>
          </a:xfrm>
          <a:prstGeom prst="rect">
            <a:avLst/>
          </a:prstGeom>
          <a:ln w="12700">
            <a:miter lim="400000"/>
          </a:ln>
        </p:spPr>
      </p:pic>
      <p:sp>
        <p:nvSpPr>
          <p:cNvPr id="125" name="Numéro de diapositive"/>
          <p:cNvSpPr txBox="1">
            <a:spLocks noGrp="1"/>
          </p:cNvSpPr>
          <p:nvPr>
            <p:ph type="sldNum" sz="quarter" idx="2"/>
          </p:nvPr>
        </p:nvSpPr>
        <p:spPr>
          <a:xfrm>
            <a:off x="23708647" y="12775848"/>
            <a:ext cx="368574" cy="414205"/>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50754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exte 01">
    <p:spTree>
      <p:nvGrpSpPr>
        <p:cNvPr id="1" name=""/>
        <p:cNvGrpSpPr/>
        <p:nvPr/>
      </p:nvGrpSpPr>
      <p:grpSpPr>
        <a:xfrm>
          <a:off x="0" y="0"/>
          <a:ext cx="0" cy="0"/>
          <a:chOff x="0" y="0"/>
          <a:chExt cx="0" cy="0"/>
        </a:xfrm>
      </p:grpSpPr>
      <p:pic>
        <p:nvPicPr>
          <p:cNvPr id="132"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pic>
        <p:nvPicPr>
          <p:cNvPr id="133" name="Image" descr="Image"/>
          <p:cNvPicPr>
            <a:picLocks noChangeAspect="1"/>
          </p:cNvPicPr>
          <p:nvPr/>
        </p:nvPicPr>
        <p:blipFill>
          <a:blip r:embed="rId3"/>
          <a:stretch>
            <a:fillRect/>
          </a:stretch>
        </p:blipFill>
        <p:spPr>
          <a:xfrm>
            <a:off x="19388046" y="1046032"/>
            <a:ext cx="3974763" cy="220958"/>
          </a:xfrm>
          <a:prstGeom prst="rect">
            <a:avLst/>
          </a:prstGeom>
          <a:ln w="12700">
            <a:miter lim="400000"/>
          </a:ln>
        </p:spPr>
      </p:pic>
      <p:sp>
        <p:nvSpPr>
          <p:cNvPr id="134" name="Titre de diapositive"/>
          <p:cNvSpPr txBox="1">
            <a:spLocks noGrp="1"/>
          </p:cNvSpPr>
          <p:nvPr>
            <p:ph type="body" sz="quarter" idx="21"/>
          </p:nvPr>
        </p:nvSpPr>
        <p:spPr>
          <a:xfrm>
            <a:off x="969433" y="3677862"/>
            <a:ext cx="18742861" cy="1433164"/>
          </a:xfrm>
          <a:prstGeom prst="rect">
            <a:avLst/>
          </a:prstGeom>
        </p:spPr>
        <p:txBody>
          <a:bodyPr numCol="1" spcCol="38100" anchor="b">
            <a:noAutofit/>
          </a:bodyPr>
          <a:lstStyle>
            <a:lvl1pPr marL="0" indent="0">
              <a:lnSpc>
                <a:spcPct val="80000"/>
              </a:lnSpc>
              <a:spcBef>
                <a:spcPts val="0"/>
              </a:spcBef>
              <a:buSzTx/>
              <a:buNone/>
              <a:defRPr sz="6000" b="1" spc="-119">
                <a:solidFill>
                  <a:srgbClr val="306EC7"/>
                </a:solidFill>
              </a:defRPr>
            </a:lvl1pPr>
          </a:lstStyle>
          <a:p>
            <a:r>
              <a:t>Titre de diapositive</a:t>
            </a:r>
          </a:p>
        </p:txBody>
      </p:sp>
      <p:sp>
        <p:nvSpPr>
          <p:cNvPr id="135" name="Texte"/>
          <p:cNvSpPr txBox="1">
            <a:spLocks noGrp="1"/>
          </p:cNvSpPr>
          <p:nvPr>
            <p:ph type="body" sz="half" idx="22" hasCustomPrompt="1"/>
          </p:nvPr>
        </p:nvSpPr>
        <p:spPr>
          <a:xfrm>
            <a:off x="969433" y="5687838"/>
            <a:ext cx="18861929" cy="5218991"/>
          </a:xfrm>
          <a:prstGeom prst="rect">
            <a:avLst/>
          </a:prstGeom>
        </p:spPr>
        <p:txBody>
          <a:bodyPr numCol="1" spcCol="38100">
            <a:noAutofit/>
          </a:bodyPr>
          <a:lstStyle>
            <a:lvl1pPr marL="0" indent="0">
              <a:buSzTx/>
              <a:buNone/>
            </a:lvl1pPr>
          </a:lstStyle>
          <a:p>
            <a:r>
              <a:t>Texte</a:t>
            </a:r>
          </a:p>
        </p:txBody>
      </p:sp>
      <p:pic>
        <p:nvPicPr>
          <p:cNvPr id="136" name="Image" descr="Image"/>
          <p:cNvPicPr>
            <a:picLocks noChangeAspect="1"/>
          </p:cNvPicPr>
          <p:nvPr/>
        </p:nvPicPr>
        <p:blipFill>
          <a:blip r:embed="rId4"/>
          <a:stretch>
            <a:fillRect/>
          </a:stretch>
        </p:blipFill>
        <p:spPr>
          <a:xfrm>
            <a:off x="15257833" y="4572439"/>
            <a:ext cx="9142201" cy="9134655"/>
          </a:xfrm>
          <a:prstGeom prst="rect">
            <a:avLst/>
          </a:prstGeom>
          <a:ln w="12700">
            <a:miter lim="400000"/>
          </a:ln>
        </p:spPr>
      </p:pic>
      <p:sp>
        <p:nvSpPr>
          <p:cNvPr id="137" name="Numéro de diapositive"/>
          <p:cNvSpPr txBox="1">
            <a:spLocks noGrp="1"/>
          </p:cNvSpPr>
          <p:nvPr>
            <p:ph type="sldNum" sz="quarter" idx="2"/>
          </p:nvPr>
        </p:nvSpPr>
        <p:spPr>
          <a:xfrm>
            <a:off x="12185751" y="13041395"/>
            <a:ext cx="368574" cy="414204"/>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07364756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 3 Colonnes">
    <p:spTree>
      <p:nvGrpSpPr>
        <p:cNvPr id="1" name=""/>
        <p:cNvGrpSpPr/>
        <p:nvPr/>
      </p:nvGrpSpPr>
      <p:grpSpPr>
        <a:xfrm>
          <a:off x="0" y="0"/>
          <a:ext cx="0" cy="0"/>
          <a:chOff x="0" y="0"/>
          <a:chExt cx="0" cy="0"/>
        </a:xfrm>
      </p:grpSpPr>
      <p:pic>
        <p:nvPicPr>
          <p:cNvPr id="168"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pic>
        <p:nvPicPr>
          <p:cNvPr id="169" name="Image" descr="Image"/>
          <p:cNvPicPr>
            <a:picLocks noChangeAspect="1"/>
          </p:cNvPicPr>
          <p:nvPr/>
        </p:nvPicPr>
        <p:blipFill>
          <a:blip r:embed="rId3"/>
          <a:stretch>
            <a:fillRect/>
          </a:stretch>
        </p:blipFill>
        <p:spPr>
          <a:xfrm>
            <a:off x="19388046" y="1046032"/>
            <a:ext cx="3974763" cy="220958"/>
          </a:xfrm>
          <a:prstGeom prst="rect">
            <a:avLst/>
          </a:prstGeom>
          <a:ln w="12700">
            <a:miter lim="400000"/>
          </a:ln>
        </p:spPr>
      </p:pic>
      <p:sp>
        <p:nvSpPr>
          <p:cNvPr id="170" name="Texte"/>
          <p:cNvSpPr txBox="1">
            <a:spLocks noGrp="1"/>
          </p:cNvSpPr>
          <p:nvPr>
            <p:ph type="body" idx="21"/>
          </p:nvPr>
        </p:nvSpPr>
        <p:spPr>
          <a:xfrm>
            <a:off x="969433" y="3486504"/>
            <a:ext cx="22445135" cy="9152203"/>
          </a:xfrm>
          <a:prstGeom prst="rect">
            <a:avLst/>
          </a:prstGeom>
        </p:spPr>
        <p:txBody>
          <a:bodyPr numCol="3" spcCol="1122256">
            <a:noAutofit/>
          </a:bodyPr>
          <a:lstStyle>
            <a:lvl1pPr marL="0" indent="0">
              <a:buSzTx/>
              <a:buNone/>
            </a:lvl1pPr>
          </a:lstStyle>
          <a:p>
            <a:r>
              <a:t>Texte</a:t>
            </a:r>
          </a:p>
        </p:txBody>
      </p:sp>
      <p:pic>
        <p:nvPicPr>
          <p:cNvPr id="171" name="Image" descr="Image"/>
          <p:cNvPicPr>
            <a:picLocks noChangeAspect="1"/>
          </p:cNvPicPr>
          <p:nvPr/>
        </p:nvPicPr>
        <p:blipFill>
          <a:blip r:embed="rId4"/>
          <a:stretch>
            <a:fillRect/>
          </a:stretch>
        </p:blipFill>
        <p:spPr>
          <a:xfrm>
            <a:off x="23402605" y="12641329"/>
            <a:ext cx="980657" cy="683242"/>
          </a:xfrm>
          <a:prstGeom prst="rect">
            <a:avLst/>
          </a:prstGeom>
          <a:ln w="12700">
            <a:miter lim="400000"/>
          </a:ln>
        </p:spPr>
      </p:pic>
      <p:sp>
        <p:nvSpPr>
          <p:cNvPr id="172" name="Numéro de diapositive"/>
          <p:cNvSpPr txBox="1">
            <a:spLocks noGrp="1"/>
          </p:cNvSpPr>
          <p:nvPr>
            <p:ph type="sldNum" sz="quarter" idx="2"/>
          </p:nvPr>
        </p:nvSpPr>
        <p:spPr>
          <a:xfrm>
            <a:off x="23708647" y="12775848"/>
            <a:ext cx="368574" cy="414205"/>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6846589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ouble">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sp>
        <p:nvSpPr>
          <p:cNvPr id="180" name="Rectangle"/>
          <p:cNvSpPr/>
          <p:nvPr/>
        </p:nvSpPr>
        <p:spPr>
          <a:xfrm>
            <a:off x="12192000" y="-1"/>
            <a:ext cx="12192000" cy="13716001"/>
          </a:xfrm>
          <a:prstGeom prst="rect">
            <a:avLst/>
          </a:prstGeom>
          <a:solidFill>
            <a:srgbClr val="97B2E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1" name="Image" descr="Image"/>
          <p:cNvPicPr>
            <a:picLocks noChangeAspect="1"/>
          </p:cNvPicPr>
          <p:nvPr/>
        </p:nvPicPr>
        <p:blipFill>
          <a:blip r:embed="rId3"/>
          <a:stretch>
            <a:fillRect/>
          </a:stretch>
        </p:blipFill>
        <p:spPr>
          <a:xfrm>
            <a:off x="19386687" y="1046024"/>
            <a:ext cx="3975101" cy="220966"/>
          </a:xfrm>
          <a:prstGeom prst="rect">
            <a:avLst/>
          </a:prstGeom>
          <a:ln w="12700">
            <a:miter lim="400000"/>
          </a:ln>
        </p:spPr>
      </p:pic>
      <p:sp>
        <p:nvSpPr>
          <p:cNvPr id="182" name="Titre de diapositive"/>
          <p:cNvSpPr txBox="1">
            <a:spLocks noGrp="1"/>
          </p:cNvSpPr>
          <p:nvPr>
            <p:ph type="body" sz="quarter" idx="21"/>
          </p:nvPr>
        </p:nvSpPr>
        <p:spPr>
          <a:xfrm>
            <a:off x="969433" y="3677862"/>
            <a:ext cx="10347337" cy="1433164"/>
          </a:xfrm>
          <a:prstGeom prst="rect">
            <a:avLst/>
          </a:prstGeom>
        </p:spPr>
        <p:txBody>
          <a:bodyPr numCol="1" spcCol="38100" anchor="b">
            <a:noAutofit/>
          </a:bodyPr>
          <a:lstStyle>
            <a:lvl1pPr marL="0" indent="0">
              <a:lnSpc>
                <a:spcPct val="80000"/>
              </a:lnSpc>
              <a:spcBef>
                <a:spcPts val="0"/>
              </a:spcBef>
              <a:buSzTx/>
              <a:buNone/>
              <a:defRPr sz="6000" b="1" spc="-119"/>
            </a:lvl1pPr>
          </a:lstStyle>
          <a:p>
            <a:r>
              <a:t>Titre de diapositive</a:t>
            </a:r>
          </a:p>
        </p:txBody>
      </p:sp>
      <p:sp>
        <p:nvSpPr>
          <p:cNvPr id="183" name="Texte niveau 1…"/>
          <p:cNvSpPr txBox="1">
            <a:spLocks noGrp="1"/>
          </p:cNvSpPr>
          <p:nvPr>
            <p:ph type="body" sz="quarter" idx="22"/>
          </p:nvPr>
        </p:nvSpPr>
        <p:spPr>
          <a:xfrm>
            <a:off x="969433" y="5687838"/>
            <a:ext cx="10347337" cy="5218991"/>
          </a:xfrm>
          <a:prstGeom prst="rect">
            <a:avLst/>
          </a:prstGeom>
        </p:spPr>
        <p:txBody>
          <a:bodyPr numCol="1" spcCol="38100">
            <a:noAutofit/>
          </a:bodyPr>
          <a:lstStyle/>
          <a:p>
            <a:r>
              <a:t>Texte niveau 1</a:t>
            </a:r>
          </a:p>
          <a:p>
            <a:pPr lvl="1"/>
            <a:r>
              <a:t>Texte niveau 2</a:t>
            </a:r>
          </a:p>
          <a:p>
            <a:pPr lvl="2"/>
            <a:r>
              <a:t>Texte niveau 3</a:t>
            </a:r>
          </a:p>
          <a:p>
            <a:pPr lvl="3"/>
            <a:r>
              <a:t>Texte niveau 4</a:t>
            </a:r>
          </a:p>
          <a:p>
            <a:pPr lvl="4"/>
            <a:r>
              <a:t>Texte niveau 5</a:t>
            </a:r>
          </a:p>
        </p:txBody>
      </p:sp>
      <p:pic>
        <p:nvPicPr>
          <p:cNvPr id="184" name="Image" descr="Image"/>
          <p:cNvPicPr>
            <a:picLocks noChangeAspect="1"/>
          </p:cNvPicPr>
          <p:nvPr/>
        </p:nvPicPr>
        <p:blipFill>
          <a:blip r:embed="rId4"/>
          <a:stretch>
            <a:fillRect/>
          </a:stretch>
        </p:blipFill>
        <p:spPr>
          <a:xfrm>
            <a:off x="23402605" y="12641329"/>
            <a:ext cx="980657" cy="683242"/>
          </a:xfrm>
          <a:prstGeom prst="rect">
            <a:avLst/>
          </a:prstGeom>
          <a:ln w="12700">
            <a:miter lim="400000"/>
          </a:ln>
        </p:spPr>
      </p:pic>
      <p:sp>
        <p:nvSpPr>
          <p:cNvPr id="185" name="Numéro de diapositive"/>
          <p:cNvSpPr txBox="1">
            <a:spLocks noGrp="1"/>
          </p:cNvSpPr>
          <p:nvPr>
            <p:ph type="sldNum" sz="quarter" idx="2"/>
          </p:nvPr>
        </p:nvSpPr>
        <p:spPr>
          <a:xfrm>
            <a:off x="23708647" y="12775848"/>
            <a:ext cx="368574" cy="414205"/>
          </a:xfrm>
          <a:prstGeom prst="rect">
            <a:avLst/>
          </a:prstGeom>
        </p:spPr>
        <p:txBody>
          <a:bodyPr/>
          <a:lstStyle/>
          <a:p>
            <a:fld id="{86CB4B4D-7CA3-9044-876B-883B54F8677D}" type="slidenum">
              <a:t>‹N°›</a:t>
            </a:fld>
            <a:endParaRPr/>
          </a:p>
        </p:txBody>
      </p:sp>
      <p:pic>
        <p:nvPicPr>
          <p:cNvPr id="186" name="Image" descr="Image"/>
          <p:cNvPicPr>
            <a:picLocks noChangeAspect="1"/>
          </p:cNvPicPr>
          <p:nvPr/>
        </p:nvPicPr>
        <p:blipFill>
          <a:blip r:embed="rId5"/>
          <a:srcRect l="24913" t="25066" r="25188"/>
          <a:stretch>
            <a:fillRect/>
          </a:stretch>
        </p:blipFill>
        <p:spPr>
          <a:xfrm rot="10800000">
            <a:off x="9933632" y="6860927"/>
            <a:ext cx="4560492" cy="6848595"/>
          </a:xfrm>
          <a:prstGeom prst="rect">
            <a:avLst/>
          </a:prstGeom>
          <a:ln w="12700">
            <a:miter lim="400000"/>
          </a:ln>
        </p:spPr>
      </p:pic>
      <p:sp>
        <p:nvSpPr>
          <p:cNvPr id="187" name="%…"/>
          <p:cNvSpPr>
            <a:spLocks noGrp="1"/>
          </p:cNvSpPr>
          <p:nvPr>
            <p:ph type="body" sz="half" idx="23"/>
          </p:nvPr>
        </p:nvSpPr>
        <p:spPr>
          <a:xfrm>
            <a:off x="16087248" y="1279702"/>
            <a:ext cx="8314130" cy="12445483"/>
          </a:xfrm>
          <a:prstGeom prst="rect">
            <a:avLst/>
          </a:prstGeom>
        </p:spPr>
        <p:txBody>
          <a:bodyPr numCol="1" spcCol="38100" anchor="ctr">
            <a:noAutofit/>
          </a:bodyPr>
          <a:lstStyle/>
          <a:p>
            <a:pPr marL="0" indent="0" defTabSz="825500">
              <a:lnSpc>
                <a:spcPct val="100000"/>
              </a:lnSpc>
              <a:spcBef>
                <a:spcPts val="0"/>
              </a:spcBef>
              <a:buSzTx/>
              <a:buNone/>
              <a:defRPr sz="20000" b="1">
                <a:solidFill>
                  <a:srgbClr val="FFFFFF"/>
                </a:solidFill>
              </a:defRPr>
            </a:pPr>
            <a:r>
              <a:t>%</a:t>
            </a:r>
          </a:p>
          <a:p>
            <a:pPr marL="0" indent="0" defTabSz="825500">
              <a:lnSpc>
                <a:spcPct val="100000"/>
              </a:lnSpc>
              <a:spcBef>
                <a:spcPts val="0"/>
              </a:spcBef>
              <a:buSzTx/>
              <a:buNone/>
              <a:defRPr sz="3200">
                <a:solidFill>
                  <a:srgbClr val="FFFFFF"/>
                </a:solidFill>
              </a:defRPr>
            </a:pPr>
            <a:r>
              <a:t>Lorem ipsum</a:t>
            </a:r>
          </a:p>
        </p:txBody>
      </p:sp>
    </p:spTree>
    <p:extLst>
      <p:ext uri="{BB962C8B-B14F-4D97-AF65-F5344CB8AC3E}">
        <p14:creationId xmlns:p14="http://schemas.microsoft.com/office/powerpoint/2010/main" val="158367270"/>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exte 03 copie">
    <p:spTree>
      <p:nvGrpSpPr>
        <p:cNvPr id="1" name=""/>
        <p:cNvGrpSpPr/>
        <p:nvPr/>
      </p:nvGrpSpPr>
      <p:grpSpPr>
        <a:xfrm>
          <a:off x="0" y="0"/>
          <a:ext cx="0" cy="0"/>
          <a:chOff x="0" y="0"/>
          <a:chExt cx="0" cy="0"/>
        </a:xfrm>
      </p:grpSpPr>
      <p:sp>
        <p:nvSpPr>
          <p:cNvPr id="209" name="Rectangle"/>
          <p:cNvSpPr/>
          <p:nvPr/>
        </p:nvSpPr>
        <p:spPr>
          <a:xfrm>
            <a:off x="344" y="5332199"/>
            <a:ext cx="24383312" cy="8388841"/>
          </a:xfrm>
          <a:prstGeom prst="rect">
            <a:avLst/>
          </a:prstGeom>
          <a:solidFill>
            <a:srgbClr val="306EC7"/>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210"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pic>
        <p:nvPicPr>
          <p:cNvPr id="211" name="Image" descr="Image"/>
          <p:cNvPicPr>
            <a:picLocks noChangeAspect="1"/>
          </p:cNvPicPr>
          <p:nvPr/>
        </p:nvPicPr>
        <p:blipFill>
          <a:blip r:embed="rId3"/>
          <a:stretch>
            <a:fillRect/>
          </a:stretch>
        </p:blipFill>
        <p:spPr>
          <a:xfrm>
            <a:off x="19388046" y="1046032"/>
            <a:ext cx="3974763" cy="220958"/>
          </a:xfrm>
          <a:prstGeom prst="rect">
            <a:avLst/>
          </a:prstGeom>
          <a:ln w="12700">
            <a:miter lim="400000"/>
          </a:ln>
        </p:spPr>
      </p:pic>
      <p:pic>
        <p:nvPicPr>
          <p:cNvPr id="212" name="Image" descr="Image"/>
          <p:cNvPicPr>
            <a:picLocks noChangeAspect="1"/>
          </p:cNvPicPr>
          <p:nvPr/>
        </p:nvPicPr>
        <p:blipFill>
          <a:blip r:embed="rId4"/>
          <a:stretch>
            <a:fillRect/>
          </a:stretch>
        </p:blipFill>
        <p:spPr>
          <a:xfrm>
            <a:off x="23402605" y="12641329"/>
            <a:ext cx="980657" cy="683242"/>
          </a:xfrm>
          <a:prstGeom prst="rect">
            <a:avLst/>
          </a:prstGeom>
          <a:ln w="12700">
            <a:miter lim="400000"/>
          </a:ln>
        </p:spPr>
      </p:pic>
      <p:sp>
        <p:nvSpPr>
          <p:cNvPr id="213" name="Texte"/>
          <p:cNvSpPr txBox="1">
            <a:spLocks noGrp="1"/>
          </p:cNvSpPr>
          <p:nvPr>
            <p:ph type="body" sz="quarter" idx="21"/>
          </p:nvPr>
        </p:nvSpPr>
        <p:spPr>
          <a:xfrm>
            <a:off x="4882726" y="8312504"/>
            <a:ext cx="3385122" cy="4796946"/>
          </a:xfrm>
          <a:prstGeom prst="rect">
            <a:avLst/>
          </a:prstGeom>
        </p:spPr>
        <p:txBody>
          <a:bodyPr numCol="1" spcCol="38100">
            <a:noAutofit/>
          </a:bodyPr>
          <a:lstStyle>
            <a:lvl1pPr marL="0" indent="0">
              <a:buSzTx/>
              <a:buNone/>
              <a:defRPr sz="2200">
                <a:solidFill>
                  <a:srgbClr val="FFFFFF"/>
                </a:solidFill>
              </a:defRPr>
            </a:lvl1pPr>
          </a:lstStyle>
          <a:p>
            <a:r>
              <a:t>Texte</a:t>
            </a:r>
          </a:p>
        </p:txBody>
      </p:sp>
      <p:sp>
        <p:nvSpPr>
          <p:cNvPr id="214" name="01"/>
          <p:cNvSpPr>
            <a:spLocks noGrp="1"/>
          </p:cNvSpPr>
          <p:nvPr>
            <p:ph type="body" sz="quarter" idx="22"/>
          </p:nvPr>
        </p:nvSpPr>
        <p:spPr>
          <a:xfrm>
            <a:off x="4882726" y="6781799"/>
            <a:ext cx="1270001" cy="1270001"/>
          </a:xfrm>
          <a:prstGeom prst="ellipse">
            <a:avLst/>
          </a:prstGeom>
          <a:solidFill>
            <a:srgbClr val="FFE500"/>
          </a:solidFill>
        </p:spPr>
        <p:txBody>
          <a:bodyPr numCol="1" spcCol="38100" anchor="ctr">
            <a:noAutofit/>
          </a:bodyPr>
          <a:lstStyle>
            <a:lvl1pPr marL="0" indent="0" algn="ctr" defTabSz="825500">
              <a:lnSpc>
                <a:spcPct val="100000"/>
              </a:lnSpc>
              <a:spcBef>
                <a:spcPts val="0"/>
              </a:spcBef>
              <a:buSzTx/>
              <a:buNone/>
              <a:defRPr sz="3200">
                <a:solidFill>
                  <a:srgbClr val="306EC7"/>
                </a:solidFill>
              </a:defRPr>
            </a:lvl1pPr>
          </a:lstStyle>
          <a:p>
            <a:r>
              <a:t>01</a:t>
            </a:r>
          </a:p>
        </p:txBody>
      </p:sp>
      <p:sp>
        <p:nvSpPr>
          <p:cNvPr id="215" name="Texte"/>
          <p:cNvSpPr txBox="1">
            <a:spLocks noGrp="1"/>
          </p:cNvSpPr>
          <p:nvPr>
            <p:ph type="body" sz="quarter" idx="23"/>
          </p:nvPr>
        </p:nvSpPr>
        <p:spPr>
          <a:xfrm>
            <a:off x="8728286" y="8312504"/>
            <a:ext cx="3385122" cy="4796946"/>
          </a:xfrm>
          <a:prstGeom prst="rect">
            <a:avLst/>
          </a:prstGeom>
        </p:spPr>
        <p:txBody>
          <a:bodyPr numCol="1" spcCol="38100">
            <a:noAutofit/>
          </a:bodyPr>
          <a:lstStyle>
            <a:lvl1pPr marL="0" indent="0">
              <a:buSzTx/>
              <a:buNone/>
              <a:defRPr sz="2200">
                <a:solidFill>
                  <a:srgbClr val="FFFFFF"/>
                </a:solidFill>
              </a:defRPr>
            </a:lvl1pPr>
          </a:lstStyle>
          <a:p>
            <a:r>
              <a:t>Texte</a:t>
            </a:r>
          </a:p>
        </p:txBody>
      </p:sp>
      <p:sp>
        <p:nvSpPr>
          <p:cNvPr id="216" name="01"/>
          <p:cNvSpPr>
            <a:spLocks noGrp="1"/>
          </p:cNvSpPr>
          <p:nvPr>
            <p:ph type="body" sz="quarter" idx="24"/>
          </p:nvPr>
        </p:nvSpPr>
        <p:spPr>
          <a:xfrm>
            <a:off x="8728286" y="6781799"/>
            <a:ext cx="1270001" cy="1270001"/>
          </a:xfrm>
          <a:prstGeom prst="ellipse">
            <a:avLst/>
          </a:prstGeom>
          <a:solidFill>
            <a:srgbClr val="D86067"/>
          </a:solidFill>
        </p:spPr>
        <p:txBody>
          <a:bodyPr numCol="1" spcCol="38100" anchor="ctr">
            <a:noAutofit/>
          </a:bodyPr>
          <a:lstStyle>
            <a:lvl1pPr marL="0" indent="0" algn="ctr" defTabSz="825500">
              <a:lnSpc>
                <a:spcPct val="100000"/>
              </a:lnSpc>
              <a:spcBef>
                <a:spcPts val="0"/>
              </a:spcBef>
              <a:buSzTx/>
              <a:buNone/>
              <a:defRPr sz="3200">
                <a:solidFill>
                  <a:srgbClr val="FFFFFF"/>
                </a:solidFill>
              </a:defRPr>
            </a:lvl1pPr>
          </a:lstStyle>
          <a:p>
            <a:r>
              <a:t>01</a:t>
            </a:r>
          </a:p>
        </p:txBody>
      </p:sp>
      <p:sp>
        <p:nvSpPr>
          <p:cNvPr id="217" name="Texte"/>
          <p:cNvSpPr txBox="1">
            <a:spLocks noGrp="1"/>
          </p:cNvSpPr>
          <p:nvPr>
            <p:ph type="body" sz="quarter" idx="25"/>
          </p:nvPr>
        </p:nvSpPr>
        <p:spPr>
          <a:xfrm>
            <a:off x="12573846" y="8312504"/>
            <a:ext cx="3385122" cy="4796946"/>
          </a:xfrm>
          <a:prstGeom prst="rect">
            <a:avLst/>
          </a:prstGeom>
        </p:spPr>
        <p:txBody>
          <a:bodyPr numCol="1" spcCol="38100">
            <a:noAutofit/>
          </a:bodyPr>
          <a:lstStyle>
            <a:lvl1pPr marL="0" indent="0">
              <a:buSzTx/>
              <a:buNone/>
              <a:defRPr sz="2200">
                <a:solidFill>
                  <a:srgbClr val="FFFFFF"/>
                </a:solidFill>
              </a:defRPr>
            </a:lvl1pPr>
          </a:lstStyle>
          <a:p>
            <a:r>
              <a:t>Texte</a:t>
            </a:r>
          </a:p>
        </p:txBody>
      </p:sp>
      <p:sp>
        <p:nvSpPr>
          <p:cNvPr id="218" name="01"/>
          <p:cNvSpPr>
            <a:spLocks noGrp="1"/>
          </p:cNvSpPr>
          <p:nvPr>
            <p:ph type="body" sz="quarter" idx="26"/>
          </p:nvPr>
        </p:nvSpPr>
        <p:spPr>
          <a:xfrm>
            <a:off x="12573846" y="6781799"/>
            <a:ext cx="1270001" cy="1270001"/>
          </a:xfrm>
          <a:prstGeom prst="ellipse">
            <a:avLst/>
          </a:prstGeom>
          <a:solidFill>
            <a:srgbClr val="209E76"/>
          </a:solidFill>
        </p:spPr>
        <p:txBody>
          <a:bodyPr numCol="1" spcCol="38100" anchor="ctr">
            <a:noAutofit/>
          </a:bodyPr>
          <a:lstStyle>
            <a:lvl1pPr marL="0" indent="0" algn="ctr" defTabSz="825500">
              <a:lnSpc>
                <a:spcPct val="100000"/>
              </a:lnSpc>
              <a:spcBef>
                <a:spcPts val="0"/>
              </a:spcBef>
              <a:buSzTx/>
              <a:buNone/>
              <a:defRPr sz="3200">
                <a:solidFill>
                  <a:srgbClr val="FFFFFF"/>
                </a:solidFill>
              </a:defRPr>
            </a:lvl1pPr>
          </a:lstStyle>
          <a:p>
            <a:r>
              <a:t>01</a:t>
            </a:r>
          </a:p>
        </p:txBody>
      </p:sp>
      <p:sp>
        <p:nvSpPr>
          <p:cNvPr id="219" name="Texte"/>
          <p:cNvSpPr txBox="1">
            <a:spLocks noGrp="1"/>
          </p:cNvSpPr>
          <p:nvPr>
            <p:ph type="body" sz="quarter" idx="27"/>
          </p:nvPr>
        </p:nvSpPr>
        <p:spPr>
          <a:xfrm>
            <a:off x="16408399" y="8312504"/>
            <a:ext cx="3385122" cy="4796946"/>
          </a:xfrm>
          <a:prstGeom prst="rect">
            <a:avLst/>
          </a:prstGeom>
        </p:spPr>
        <p:txBody>
          <a:bodyPr numCol="1" spcCol="38100">
            <a:noAutofit/>
          </a:bodyPr>
          <a:lstStyle>
            <a:lvl1pPr marL="0" indent="0">
              <a:buSzTx/>
              <a:buNone/>
              <a:defRPr sz="2200">
                <a:solidFill>
                  <a:srgbClr val="FFFFFF"/>
                </a:solidFill>
              </a:defRPr>
            </a:lvl1pPr>
          </a:lstStyle>
          <a:p>
            <a:r>
              <a:t>Texte</a:t>
            </a:r>
          </a:p>
        </p:txBody>
      </p:sp>
      <p:sp>
        <p:nvSpPr>
          <p:cNvPr id="220" name="01"/>
          <p:cNvSpPr>
            <a:spLocks noGrp="1"/>
          </p:cNvSpPr>
          <p:nvPr>
            <p:ph type="body" sz="quarter" idx="28"/>
          </p:nvPr>
        </p:nvSpPr>
        <p:spPr>
          <a:xfrm>
            <a:off x="16408399" y="6781799"/>
            <a:ext cx="1270001" cy="1270001"/>
          </a:xfrm>
          <a:prstGeom prst="ellipse">
            <a:avLst/>
          </a:prstGeom>
          <a:solidFill>
            <a:srgbClr val="80254B"/>
          </a:solidFill>
        </p:spPr>
        <p:txBody>
          <a:bodyPr numCol="1" spcCol="38100" anchor="ctr">
            <a:noAutofit/>
          </a:bodyPr>
          <a:lstStyle>
            <a:lvl1pPr marL="0" indent="0" algn="ctr" defTabSz="825500">
              <a:lnSpc>
                <a:spcPct val="100000"/>
              </a:lnSpc>
              <a:spcBef>
                <a:spcPts val="0"/>
              </a:spcBef>
              <a:buSzTx/>
              <a:buNone/>
              <a:defRPr sz="3200">
                <a:solidFill>
                  <a:srgbClr val="FFFFFF"/>
                </a:solidFill>
              </a:defRPr>
            </a:lvl1pPr>
          </a:lstStyle>
          <a:p>
            <a:r>
              <a:t>01</a:t>
            </a:r>
          </a:p>
        </p:txBody>
      </p:sp>
      <p:sp>
        <p:nvSpPr>
          <p:cNvPr id="221" name="Texte"/>
          <p:cNvSpPr txBox="1">
            <a:spLocks noGrp="1"/>
          </p:cNvSpPr>
          <p:nvPr>
            <p:ph type="body" sz="quarter" idx="29"/>
          </p:nvPr>
        </p:nvSpPr>
        <p:spPr>
          <a:xfrm>
            <a:off x="20264966" y="8312504"/>
            <a:ext cx="3385122" cy="4796946"/>
          </a:xfrm>
          <a:prstGeom prst="rect">
            <a:avLst/>
          </a:prstGeom>
        </p:spPr>
        <p:txBody>
          <a:bodyPr numCol="1" spcCol="38100">
            <a:noAutofit/>
          </a:bodyPr>
          <a:lstStyle>
            <a:lvl1pPr marL="0" indent="0">
              <a:buSzTx/>
              <a:buNone/>
              <a:defRPr sz="2200">
                <a:solidFill>
                  <a:srgbClr val="FFFFFF"/>
                </a:solidFill>
              </a:defRPr>
            </a:lvl1pPr>
          </a:lstStyle>
          <a:p>
            <a:r>
              <a:t>Texte</a:t>
            </a:r>
          </a:p>
        </p:txBody>
      </p:sp>
      <p:sp>
        <p:nvSpPr>
          <p:cNvPr id="222" name="01"/>
          <p:cNvSpPr>
            <a:spLocks noGrp="1"/>
          </p:cNvSpPr>
          <p:nvPr>
            <p:ph type="body" sz="quarter" idx="30"/>
          </p:nvPr>
        </p:nvSpPr>
        <p:spPr>
          <a:xfrm>
            <a:off x="20201466" y="6781799"/>
            <a:ext cx="1270001" cy="1270001"/>
          </a:xfrm>
          <a:prstGeom prst="ellipse">
            <a:avLst/>
          </a:prstGeom>
          <a:solidFill>
            <a:srgbClr val="5FC7D1"/>
          </a:solidFill>
        </p:spPr>
        <p:txBody>
          <a:bodyPr numCol="1" spcCol="38100" anchor="ctr">
            <a:noAutofit/>
          </a:bodyPr>
          <a:lstStyle>
            <a:lvl1pPr marL="0" indent="0" algn="ctr" defTabSz="825500">
              <a:lnSpc>
                <a:spcPct val="100000"/>
              </a:lnSpc>
              <a:spcBef>
                <a:spcPts val="0"/>
              </a:spcBef>
              <a:buSzTx/>
              <a:buNone/>
              <a:defRPr sz="3200">
                <a:solidFill>
                  <a:srgbClr val="FFFFFF"/>
                </a:solidFill>
              </a:defRPr>
            </a:lvl1pPr>
          </a:lstStyle>
          <a:p>
            <a:r>
              <a:t>01</a:t>
            </a:r>
          </a:p>
        </p:txBody>
      </p:sp>
      <p:sp>
        <p:nvSpPr>
          <p:cNvPr id="223" name="01"/>
          <p:cNvSpPr>
            <a:spLocks noGrp="1"/>
          </p:cNvSpPr>
          <p:nvPr>
            <p:ph type="body" sz="quarter" idx="31"/>
          </p:nvPr>
        </p:nvSpPr>
        <p:spPr>
          <a:xfrm>
            <a:off x="973666" y="6781799"/>
            <a:ext cx="1270001" cy="1270001"/>
          </a:xfrm>
          <a:prstGeom prst="ellipse">
            <a:avLst/>
          </a:prstGeom>
          <a:solidFill>
            <a:srgbClr val="2A9BB6"/>
          </a:solidFill>
        </p:spPr>
        <p:txBody>
          <a:bodyPr numCol="1" spcCol="38100" anchor="ctr">
            <a:noAutofit/>
          </a:bodyPr>
          <a:lstStyle>
            <a:lvl1pPr marL="0" indent="0" algn="ctr" defTabSz="825500">
              <a:lnSpc>
                <a:spcPct val="100000"/>
              </a:lnSpc>
              <a:spcBef>
                <a:spcPts val="0"/>
              </a:spcBef>
              <a:buSzTx/>
              <a:buNone/>
              <a:defRPr sz="3200">
                <a:solidFill>
                  <a:srgbClr val="FFFFFF"/>
                </a:solidFill>
              </a:defRPr>
            </a:lvl1pPr>
          </a:lstStyle>
          <a:p>
            <a:r>
              <a:t>01</a:t>
            </a:r>
          </a:p>
        </p:txBody>
      </p:sp>
      <p:sp>
        <p:nvSpPr>
          <p:cNvPr id="224" name="Texte"/>
          <p:cNvSpPr txBox="1">
            <a:spLocks noGrp="1"/>
          </p:cNvSpPr>
          <p:nvPr>
            <p:ph type="body" sz="quarter" idx="32"/>
          </p:nvPr>
        </p:nvSpPr>
        <p:spPr>
          <a:xfrm>
            <a:off x="973666" y="8312504"/>
            <a:ext cx="3385122" cy="4796946"/>
          </a:xfrm>
          <a:prstGeom prst="rect">
            <a:avLst/>
          </a:prstGeom>
        </p:spPr>
        <p:txBody>
          <a:bodyPr numCol="1" spcCol="38100">
            <a:noAutofit/>
          </a:bodyPr>
          <a:lstStyle>
            <a:lvl1pPr marL="0" indent="0">
              <a:buSzTx/>
              <a:buNone/>
              <a:defRPr sz="2200">
                <a:solidFill>
                  <a:srgbClr val="FFFFFF"/>
                </a:solidFill>
              </a:defRPr>
            </a:lvl1pPr>
          </a:lstStyle>
          <a:p>
            <a:r>
              <a:t>Texte</a:t>
            </a:r>
          </a:p>
        </p:txBody>
      </p:sp>
      <p:sp>
        <p:nvSpPr>
          <p:cNvPr id="225" name="Titre de section"/>
          <p:cNvSpPr txBox="1"/>
          <p:nvPr/>
        </p:nvSpPr>
        <p:spPr>
          <a:xfrm>
            <a:off x="1020230" y="859366"/>
            <a:ext cx="14332518" cy="421339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lstStyle>
            <a:lvl1pPr algn="l">
              <a:lnSpc>
                <a:spcPct val="80000"/>
              </a:lnSpc>
              <a:defRPr sz="10000" b="1" spc="-200">
                <a:solidFill>
                  <a:srgbClr val="306EC7"/>
                </a:solidFill>
                <a:latin typeface="+mj-lt"/>
                <a:ea typeface="+mj-ea"/>
                <a:cs typeface="+mj-cs"/>
                <a:sym typeface="Arial"/>
              </a:defRPr>
            </a:lvl1pPr>
          </a:lstStyle>
          <a:p>
            <a:r>
              <a:t>Titre de section</a:t>
            </a:r>
          </a:p>
        </p:txBody>
      </p:sp>
      <p:pic>
        <p:nvPicPr>
          <p:cNvPr id="226" name="Image" descr="Image"/>
          <p:cNvPicPr>
            <a:picLocks noChangeAspect="1"/>
          </p:cNvPicPr>
          <p:nvPr/>
        </p:nvPicPr>
        <p:blipFill>
          <a:blip r:embed="rId5"/>
          <a:stretch>
            <a:fillRect/>
          </a:stretch>
        </p:blipFill>
        <p:spPr>
          <a:xfrm>
            <a:off x="23403983" y="12640050"/>
            <a:ext cx="977901" cy="685801"/>
          </a:xfrm>
          <a:prstGeom prst="rect">
            <a:avLst/>
          </a:prstGeom>
          <a:ln w="12700">
            <a:miter lim="400000"/>
          </a:ln>
        </p:spPr>
      </p:pic>
      <p:sp>
        <p:nvSpPr>
          <p:cNvPr id="227" name="Numéro de diapositive"/>
          <p:cNvSpPr txBox="1">
            <a:spLocks noGrp="1"/>
          </p:cNvSpPr>
          <p:nvPr>
            <p:ph type="sldNum" sz="quarter" idx="2"/>
          </p:nvPr>
        </p:nvSpPr>
        <p:spPr>
          <a:xfrm>
            <a:off x="23708647" y="12775848"/>
            <a:ext cx="368574" cy="414205"/>
          </a:xfrm>
          <a:prstGeom prst="rect">
            <a:avLst/>
          </a:prstGeom>
        </p:spPr>
        <p:txBody>
          <a:bodyPr/>
          <a:lstStyle>
            <a:lvl1pPr>
              <a:defRPr>
                <a:solidFill>
                  <a:srgbClr val="306EC7"/>
                </a:solidFill>
              </a:defRPr>
            </a:lvl1pPr>
          </a:lstStyle>
          <a:p>
            <a:fld id="{86CB4B4D-7CA3-9044-876B-883B54F8677D}" type="slidenum">
              <a:t>‹N°›</a:t>
            </a:fld>
            <a:endParaRPr/>
          </a:p>
        </p:txBody>
      </p:sp>
    </p:spTree>
    <p:extLst>
      <p:ext uri="{BB962C8B-B14F-4D97-AF65-F5344CB8AC3E}">
        <p14:creationId xmlns:p14="http://schemas.microsoft.com/office/powerpoint/2010/main" val="9427820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Conlusion">
    <p:bg>
      <p:bgPr>
        <a:solidFill>
          <a:srgbClr val="306EC7"/>
        </a:solidFill>
        <a:effectLst/>
      </p:bgPr>
    </p:bg>
    <p:spTree>
      <p:nvGrpSpPr>
        <p:cNvPr id="1" name=""/>
        <p:cNvGrpSpPr/>
        <p:nvPr/>
      </p:nvGrpSpPr>
      <p:grpSpPr>
        <a:xfrm>
          <a:off x="0" y="0"/>
          <a:ext cx="0" cy="0"/>
          <a:chOff x="0" y="0"/>
          <a:chExt cx="0" cy="0"/>
        </a:xfrm>
      </p:grpSpPr>
      <p:sp>
        <p:nvSpPr>
          <p:cNvPr id="247" name="Rectangle"/>
          <p:cNvSpPr/>
          <p:nvPr/>
        </p:nvSpPr>
        <p:spPr>
          <a:xfrm>
            <a:off x="-9847" y="0"/>
            <a:ext cx="24403693" cy="1661716"/>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248"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pic>
        <p:nvPicPr>
          <p:cNvPr id="249" name="Image" descr="Image"/>
          <p:cNvPicPr>
            <a:picLocks noChangeAspect="1"/>
          </p:cNvPicPr>
          <p:nvPr/>
        </p:nvPicPr>
        <p:blipFill>
          <a:blip r:embed="rId3"/>
          <a:stretch>
            <a:fillRect/>
          </a:stretch>
        </p:blipFill>
        <p:spPr>
          <a:xfrm>
            <a:off x="19388046" y="1046032"/>
            <a:ext cx="3974763" cy="220958"/>
          </a:xfrm>
          <a:prstGeom prst="rect">
            <a:avLst/>
          </a:prstGeom>
          <a:ln w="12700">
            <a:miter lim="400000"/>
          </a:ln>
        </p:spPr>
      </p:pic>
      <p:sp>
        <p:nvSpPr>
          <p:cNvPr id="250" name="Merci pour votre attention"/>
          <p:cNvSpPr txBox="1">
            <a:spLocks noGrp="1"/>
          </p:cNvSpPr>
          <p:nvPr>
            <p:ph type="body" sz="quarter" idx="21" hasCustomPrompt="1"/>
          </p:nvPr>
        </p:nvSpPr>
        <p:spPr>
          <a:xfrm>
            <a:off x="969433" y="6141418"/>
            <a:ext cx="21971001" cy="1433164"/>
          </a:xfrm>
          <a:prstGeom prst="rect">
            <a:avLst/>
          </a:prstGeom>
        </p:spPr>
        <p:txBody>
          <a:bodyPr numCol="1" spcCol="38100" anchor="ctr">
            <a:noAutofit/>
          </a:bodyPr>
          <a:lstStyle>
            <a:lvl1pPr marL="0" indent="0">
              <a:lnSpc>
                <a:spcPct val="80000"/>
              </a:lnSpc>
              <a:spcBef>
                <a:spcPts val="0"/>
              </a:spcBef>
              <a:buSzTx/>
              <a:buNone/>
              <a:defRPr sz="6000" b="1" spc="-119">
                <a:solidFill>
                  <a:srgbClr val="FFFFFF"/>
                </a:solidFill>
              </a:defRPr>
            </a:lvl1pPr>
          </a:lstStyle>
          <a:p>
            <a:r>
              <a:t>Merci pour votre attention</a:t>
            </a:r>
          </a:p>
        </p:txBody>
      </p:sp>
      <p:pic>
        <p:nvPicPr>
          <p:cNvPr id="251" name="Image" descr="Image"/>
          <p:cNvPicPr>
            <a:picLocks noChangeAspect="1"/>
          </p:cNvPicPr>
          <p:nvPr/>
        </p:nvPicPr>
        <p:blipFill>
          <a:blip r:embed="rId4"/>
          <a:stretch>
            <a:fillRect/>
          </a:stretch>
        </p:blipFill>
        <p:spPr>
          <a:xfrm>
            <a:off x="15244255" y="4571981"/>
            <a:ext cx="9144103" cy="9144038"/>
          </a:xfrm>
          <a:prstGeom prst="rect">
            <a:avLst/>
          </a:prstGeom>
          <a:ln w="12700">
            <a:miter lim="400000"/>
          </a:ln>
        </p:spPr>
      </p:pic>
      <p:sp>
        <p:nvSpPr>
          <p:cNvPr id="252" name="Numéro de diapositive"/>
          <p:cNvSpPr txBox="1">
            <a:spLocks noGrp="1"/>
          </p:cNvSpPr>
          <p:nvPr>
            <p:ph type="sldNum" sz="quarter" idx="2"/>
          </p:nvPr>
        </p:nvSpPr>
        <p:spPr>
          <a:xfrm>
            <a:off x="12185751" y="13041395"/>
            <a:ext cx="368574" cy="414204"/>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73319083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re">
    <p:spTree>
      <p:nvGrpSpPr>
        <p:cNvPr id="1" name=""/>
        <p:cNvGrpSpPr/>
        <p:nvPr/>
      </p:nvGrpSpPr>
      <p:grpSpPr>
        <a:xfrm>
          <a:off x="0" y="0"/>
          <a:ext cx="0" cy="0"/>
          <a:chOff x="0" y="0"/>
          <a:chExt cx="0" cy="0"/>
        </a:xfrm>
      </p:grpSpPr>
      <p:pic>
        <p:nvPicPr>
          <p:cNvPr id="14"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2" y="12209357"/>
            <a:ext cx="2781302" cy="744219"/>
          </a:xfrm>
          <a:prstGeom prst="rect">
            <a:avLst/>
          </a:prstGeom>
          <a:ln w="12700">
            <a:miter lim="400000"/>
          </a:ln>
        </p:spPr>
      </p:pic>
      <p:sp>
        <p:nvSpPr>
          <p:cNvPr id="15" name="Titre de la présentation"/>
          <p:cNvSpPr txBox="1">
            <a:spLocks noGrp="1"/>
          </p:cNvSpPr>
          <p:nvPr>
            <p:ph type="title" hasCustomPrompt="1"/>
          </p:nvPr>
        </p:nvSpPr>
        <p:spPr>
          <a:xfrm>
            <a:off x="1024462" y="2360468"/>
            <a:ext cx="16545993" cy="3478514"/>
          </a:xfrm>
          <a:prstGeom prst="rect">
            <a:avLst/>
          </a:prstGeom>
        </p:spPr>
        <p:txBody>
          <a:bodyPr/>
          <a:lstStyle>
            <a:lvl1pPr>
              <a:defRPr sz="8000" spc="-159"/>
            </a:lvl1pPr>
          </a:lstStyle>
          <a:p>
            <a:r>
              <a:t>Titre de la présentation</a:t>
            </a:r>
          </a:p>
        </p:txBody>
      </p:sp>
      <p:sp>
        <p:nvSpPr>
          <p:cNvPr id="16" name="Texte niveau 1…"/>
          <p:cNvSpPr txBox="1">
            <a:spLocks noGrp="1"/>
          </p:cNvSpPr>
          <p:nvPr>
            <p:ph type="body" sz="half" idx="1" hasCustomPrompt="1"/>
          </p:nvPr>
        </p:nvSpPr>
        <p:spPr>
          <a:xfrm>
            <a:off x="1032009" y="6495057"/>
            <a:ext cx="21971002" cy="3972794"/>
          </a:xfrm>
          <a:prstGeom prst="rect">
            <a:avLst/>
          </a:prstGeom>
        </p:spPr>
        <p:txBody>
          <a:bodyPr/>
          <a:lstStyle>
            <a:lvl1pPr defTabSz="825500">
              <a:lnSpc>
                <a:spcPct val="100000"/>
              </a:lnSpc>
              <a:spcBef>
                <a:spcPts val="1000"/>
              </a:spcBef>
              <a:defRPr sz="4000" b="1"/>
            </a:lvl1pPr>
            <a:lvl2pPr marL="0" indent="0" defTabSz="825500">
              <a:lnSpc>
                <a:spcPct val="100000"/>
              </a:lnSpc>
              <a:spcBef>
                <a:spcPts val="1000"/>
              </a:spcBef>
              <a:buSzTx/>
              <a:buNone/>
              <a:defRPr sz="4000" b="1"/>
            </a:lvl2pPr>
            <a:lvl3pPr marL="0" indent="0" defTabSz="825500">
              <a:lnSpc>
                <a:spcPct val="100000"/>
              </a:lnSpc>
              <a:spcBef>
                <a:spcPts val="1000"/>
              </a:spcBef>
              <a:buSzTx/>
              <a:buNone/>
              <a:defRPr sz="4000" b="1"/>
            </a:lvl3pPr>
            <a:lvl4pPr marL="0" indent="0" defTabSz="825500">
              <a:lnSpc>
                <a:spcPct val="100000"/>
              </a:lnSpc>
              <a:spcBef>
                <a:spcPts val="1000"/>
              </a:spcBef>
              <a:buSzTx/>
              <a:buNone/>
              <a:defRPr sz="4000" b="1"/>
            </a:lvl4pPr>
            <a:lvl5pPr marL="0" indent="0" defTabSz="825500">
              <a:lnSpc>
                <a:spcPct val="100000"/>
              </a:lnSpc>
              <a:spcBef>
                <a:spcPts val="1000"/>
              </a:spcBef>
              <a:buSzTx/>
              <a:buNone/>
              <a:defRPr sz="4000" b="1"/>
            </a:lvl5pPr>
          </a:lstStyle>
          <a:p>
            <a:r>
              <a:t>Sous-titre de la présentation</a:t>
            </a:r>
          </a:p>
          <a:p>
            <a:pPr lvl="1"/>
            <a:endParaRPr/>
          </a:p>
          <a:p>
            <a:pPr lvl="2"/>
            <a:endParaRPr/>
          </a:p>
          <a:p>
            <a:pPr lvl="3"/>
            <a:endParaRPr/>
          </a:p>
          <a:p>
            <a:pPr lvl="4"/>
            <a:endParaRPr/>
          </a:p>
        </p:txBody>
      </p:sp>
      <p:pic>
        <p:nvPicPr>
          <p:cNvPr id="1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18" name="Date"/>
          <p:cNvSpPr txBox="1">
            <a:spLocks noGrp="1"/>
          </p:cNvSpPr>
          <p:nvPr>
            <p:ph type="body" sz="quarter" idx="21" hasCustomPrompt="1"/>
          </p:nvPr>
        </p:nvSpPr>
        <p:spPr>
          <a:xfrm>
            <a:off x="1015326" y="12237577"/>
            <a:ext cx="2310828" cy="687781"/>
          </a:xfrm>
          <a:prstGeom prst="rect">
            <a:avLst/>
          </a:prstGeom>
        </p:spPr>
        <p:txBody>
          <a:bodyPr lIns="45718" tIns="45718" rIns="45718" bIns="45718" anchor="ctr"/>
          <a:lstStyle>
            <a:lvl1pPr defTabSz="825500">
              <a:lnSpc>
                <a:spcPct val="100000"/>
              </a:lnSpc>
              <a:spcBef>
                <a:spcPts val="0"/>
              </a:spcBef>
              <a:defRPr sz="2500">
                <a:solidFill>
                  <a:srgbClr val="FFFFFF"/>
                </a:solidFill>
              </a:defRPr>
            </a:lvl1pPr>
          </a:lstStyle>
          <a:p>
            <a:r>
              <a:t>Date</a:t>
            </a:r>
          </a:p>
        </p:txBody>
      </p:sp>
      <p:pic>
        <p:nvPicPr>
          <p:cNvPr id="19" name="Image" descr="Image"/>
          <p:cNvPicPr>
            <a:picLocks noChangeAspect="1"/>
          </p:cNvPicPr>
          <p:nvPr/>
        </p:nvPicPr>
        <p:blipFill>
          <a:blip r:embed="rId4"/>
          <a:stretch>
            <a:fillRect/>
          </a:stretch>
        </p:blipFill>
        <p:spPr>
          <a:xfrm>
            <a:off x="15244300" y="4571993"/>
            <a:ext cx="9144014" cy="9144014"/>
          </a:xfrm>
          <a:prstGeom prst="rect">
            <a:avLst/>
          </a:prstGeom>
          <a:ln w="12700">
            <a:miter lim="400000"/>
          </a:ln>
        </p:spPr>
      </p:pic>
      <p:pic>
        <p:nvPicPr>
          <p:cNvPr id="21" name="Image" descr="Imag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64726" y="1386427"/>
            <a:ext cx="5716946" cy="317807"/>
          </a:xfrm>
          <a:prstGeom prst="rect">
            <a:avLst/>
          </a:prstGeom>
          <a:ln w="12700">
            <a:miter lim="400000"/>
          </a:ln>
        </p:spPr>
      </p:pic>
      <p:sp>
        <p:nvSpPr>
          <p:cNvPr id="2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23" name="Image 22">
            <a:extLst>
              <a:ext uri="{FF2B5EF4-FFF2-40B4-BE49-F238E27FC236}">
                <a16:creationId xmlns:a16="http://schemas.microsoft.com/office/drawing/2014/main" xmlns="" id="{1AF058E8-A9EC-C24E-8363-FADB9CA8D9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10419" y="954299"/>
            <a:ext cx="3994961" cy="1084894"/>
          </a:xfrm>
          <a:prstGeom prst="rect">
            <a:avLst/>
          </a:prstGeom>
        </p:spPr>
      </p:pic>
    </p:spTree>
    <p:extLst>
      <p:ext uri="{BB962C8B-B14F-4D97-AF65-F5344CB8AC3E}">
        <p14:creationId xmlns:p14="http://schemas.microsoft.com/office/powerpoint/2010/main" val="41085975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re et photo">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xmlns="" id="{E8DE3A2A-8250-FC40-802D-A190F7EAD32E}"/>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0" y="1518026"/>
            <a:ext cx="24384000" cy="121979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pic>
      <p:sp>
        <p:nvSpPr>
          <p:cNvPr id="14" name="Rectangle">
            <a:extLst>
              <a:ext uri="{FF2B5EF4-FFF2-40B4-BE49-F238E27FC236}">
                <a16:creationId xmlns:a16="http://schemas.microsoft.com/office/drawing/2014/main" xmlns="" id="{BB0E705C-E629-3747-BCBE-EEF2C8959C40}"/>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26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sp>
        <p:nvSpPr>
          <p:cNvPr id="10" name="Titre de la présentation">
            <a:extLst>
              <a:ext uri="{FF2B5EF4-FFF2-40B4-BE49-F238E27FC236}">
                <a16:creationId xmlns:a16="http://schemas.microsoft.com/office/drawing/2014/main" xmlns="" id="{2400796C-96B6-8943-BCDB-E08B44D329EB}"/>
              </a:ext>
            </a:extLst>
          </p:cNvPr>
          <p:cNvSpPr txBox="1">
            <a:spLocks noGrp="1"/>
          </p:cNvSpPr>
          <p:nvPr>
            <p:ph type="title" hasCustomPrompt="1"/>
          </p:nvPr>
        </p:nvSpPr>
        <p:spPr>
          <a:xfrm>
            <a:off x="1206499" y="4533899"/>
            <a:ext cx="21971001" cy="4648201"/>
          </a:xfrm>
          <a:prstGeom prst="rect">
            <a:avLst/>
          </a:prstGeom>
        </p:spPr>
        <p:txBody>
          <a:bodyPr anchor="ctr">
            <a:noAutofit/>
          </a:bodyPr>
          <a:lstStyle>
            <a:lvl1pPr>
              <a:defRPr sz="8000" spc="-159"/>
            </a:lvl1pPr>
          </a:lstStyle>
          <a:p>
            <a:r>
              <a:rPr err="1"/>
              <a:t>Titre</a:t>
            </a:r>
            <a:r>
              <a:t> de la </a:t>
            </a:r>
            <a:r>
              <a:rPr err="1"/>
              <a:t>présentation</a:t>
            </a:r>
            <a:endParaRPr/>
          </a:p>
        </p:txBody>
      </p:sp>
      <p:pic>
        <p:nvPicPr>
          <p:cNvPr id="12" name="Image" descr="Image">
            <a:extLst>
              <a:ext uri="{FF2B5EF4-FFF2-40B4-BE49-F238E27FC236}">
                <a16:creationId xmlns:a16="http://schemas.microsoft.com/office/drawing/2014/main" xmlns="" id="{3A170770-9923-334E-A9AE-B758F21E5985}"/>
              </a:ext>
            </a:extLst>
          </p:cNvPr>
          <p:cNvPicPr>
            <a:picLocks noChangeAspect="1"/>
          </p:cNvPicPr>
          <p:nvPr userDrawn="1"/>
        </p:nvPicPr>
        <p:blipFill>
          <a:blip r:embed="rId4"/>
          <a:stretch>
            <a:fillRect/>
          </a:stretch>
        </p:blipFill>
        <p:spPr>
          <a:xfrm>
            <a:off x="15259165" y="4586945"/>
            <a:ext cx="9131070" cy="91310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pic>
      <p:sp>
        <p:nvSpPr>
          <p:cNvPr id="269" name="Numéro de diapositive"/>
          <p:cNvSpPr txBox="1">
            <a:spLocks noGrp="1"/>
          </p:cNvSpPr>
          <p:nvPr>
            <p:ph type="sldNum" sz="quarter" idx="2"/>
          </p:nvPr>
        </p:nvSpPr>
        <p:spPr>
          <a:xfrm>
            <a:off x="23708646" y="12784877"/>
            <a:ext cx="516167" cy="405176"/>
          </a:xfrm>
          <a:prstGeom prst="rect">
            <a:avLst/>
          </a:prstGeom>
        </p:spPr>
        <p:txBody>
          <a:bodyPr/>
          <a:lstStyle>
            <a:lvl1pPr>
              <a:defRPr>
                <a:solidFill>
                  <a:srgbClr val="FFFFFF"/>
                </a:solidFill>
              </a:defRPr>
            </a:lvl1pPr>
          </a:lstStyle>
          <a:p>
            <a:fld id="{86CB4B4D-7CA3-9044-876B-883B54F8677D}" type="slidenum">
              <a:rPr lang="fr-FR" smtClean="0"/>
              <a:pPr/>
              <a:t>‹N°›</a:t>
            </a:fld>
            <a:endParaRPr lang="fr-FR">
              <a:solidFill>
                <a:srgbClr val="FFFFFF"/>
              </a:solidFill>
            </a:endParaRPr>
          </a:p>
        </p:txBody>
      </p:sp>
      <p:pic>
        <p:nvPicPr>
          <p:cNvPr id="13" name="Image 12">
            <a:extLst>
              <a:ext uri="{FF2B5EF4-FFF2-40B4-BE49-F238E27FC236}">
                <a16:creationId xmlns:a16="http://schemas.microsoft.com/office/drawing/2014/main" xmlns="" id="{5CD0106D-387B-0043-885E-EEDC4BA340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extLst>
      <p:ext uri="{BB962C8B-B14F-4D97-AF65-F5344CB8AC3E}">
        <p14:creationId xmlns:p14="http://schemas.microsoft.com/office/powerpoint/2010/main" val="380831584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Section">
    <p:bg>
      <p:bgPr>
        <a:solidFill>
          <a:srgbClr val="5FC7D1"/>
        </a:solidFill>
        <a:effectLst/>
      </p:bgPr>
    </p:bg>
    <p:spTree>
      <p:nvGrpSpPr>
        <p:cNvPr id="1" name=""/>
        <p:cNvGrpSpPr/>
        <p:nvPr/>
      </p:nvGrpSpPr>
      <p:grpSpPr>
        <a:xfrm>
          <a:off x="0" y="0"/>
          <a:ext cx="0" cy="0"/>
          <a:chOff x="0" y="0"/>
          <a:chExt cx="0" cy="0"/>
        </a:xfrm>
      </p:grpSpPr>
      <p:sp>
        <p:nvSpPr>
          <p:cNvPr id="107" name="Titre de section"/>
          <p:cNvSpPr txBox="1">
            <a:spLocks noGrp="1"/>
          </p:cNvSpPr>
          <p:nvPr>
            <p:ph type="title" hasCustomPrompt="1"/>
          </p:nvPr>
        </p:nvSpPr>
        <p:spPr>
          <a:xfrm>
            <a:off x="4762496" y="5122124"/>
            <a:ext cx="10464677" cy="3471752"/>
          </a:xfrm>
          <a:prstGeom prst="rect">
            <a:avLst/>
          </a:prstGeom>
        </p:spPr>
        <p:txBody>
          <a:bodyPr anchor="ctr"/>
          <a:lstStyle>
            <a:lvl1pPr>
              <a:lnSpc>
                <a:spcPct val="100000"/>
              </a:lnSpc>
              <a:defRPr sz="10000" spc="-200">
                <a:solidFill>
                  <a:srgbClr val="FFFFFF"/>
                </a:solidFill>
              </a:defRPr>
            </a:lvl1pPr>
          </a:lstStyle>
          <a:p>
            <a:r>
              <a:rPr err="1"/>
              <a:t>Titre</a:t>
            </a:r>
            <a:r>
              <a:t> de section</a:t>
            </a:r>
          </a:p>
        </p:txBody>
      </p:sp>
      <p:sp>
        <p:nvSpPr>
          <p:cNvPr id="13" name="Rectangle">
            <a:extLst>
              <a:ext uri="{FF2B5EF4-FFF2-40B4-BE49-F238E27FC236}">
                <a16:creationId xmlns:a16="http://schemas.microsoft.com/office/drawing/2014/main" xmlns="" id="{D3C5B4D2-0314-6343-9AA7-97C5334EDD36}"/>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109"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110" name="Image" descr="Image"/>
          <p:cNvPicPr>
            <a:picLocks noChangeAspect="1"/>
          </p:cNvPicPr>
          <p:nvPr/>
        </p:nvPicPr>
        <p:blipFill>
          <a:blip r:embed="rId3"/>
          <a:stretch>
            <a:fillRect/>
          </a:stretch>
        </p:blipFill>
        <p:spPr>
          <a:xfrm>
            <a:off x="1043655" y="5175396"/>
            <a:ext cx="3365222" cy="3365209"/>
          </a:xfrm>
          <a:prstGeom prst="rect">
            <a:avLst/>
          </a:prstGeom>
          <a:ln w="12700">
            <a:miter lim="400000"/>
          </a:ln>
        </p:spPr>
      </p:pic>
      <p:pic>
        <p:nvPicPr>
          <p:cNvPr id="111" name="Image" descr="Image"/>
          <p:cNvPicPr>
            <a:picLocks noChangeAspect="1"/>
          </p:cNvPicPr>
          <p:nvPr/>
        </p:nvPicPr>
        <p:blipFill>
          <a:blip r:embed="rId4"/>
          <a:stretch>
            <a:fillRect/>
          </a:stretch>
        </p:blipFill>
        <p:spPr>
          <a:xfrm>
            <a:off x="17532004" y="2275309"/>
            <a:ext cx="6862926" cy="11447499"/>
          </a:xfrm>
          <a:prstGeom prst="rect">
            <a:avLst/>
          </a:prstGeom>
          <a:ln w="12700">
            <a:miter lim="400000"/>
          </a:ln>
        </p:spPr>
      </p:pic>
      <p:sp>
        <p:nvSpPr>
          <p:cNvPr id="112" name="01"/>
          <p:cNvSpPr txBox="1">
            <a:spLocks noGrp="1"/>
          </p:cNvSpPr>
          <p:nvPr>
            <p:ph type="body" sz="quarter" idx="21" hasCustomPrompt="1"/>
          </p:nvPr>
        </p:nvSpPr>
        <p:spPr>
          <a:xfrm>
            <a:off x="1054096" y="5122124"/>
            <a:ext cx="3344341" cy="3471752"/>
          </a:xfrm>
          <a:prstGeom prst="rect">
            <a:avLst/>
          </a:prstGeom>
        </p:spPr>
        <p:txBody>
          <a:bodyPr anchor="ctr"/>
          <a:lstStyle>
            <a:lvl1pPr algn="ctr">
              <a:lnSpc>
                <a:spcPct val="100000"/>
              </a:lnSpc>
              <a:spcBef>
                <a:spcPts val="0"/>
              </a:spcBef>
              <a:defRPr sz="10000" b="1" spc="-200">
                <a:solidFill>
                  <a:srgbClr val="FFFFFF"/>
                </a:solidFill>
              </a:defRPr>
            </a:lvl1pPr>
          </a:lstStyle>
          <a:p>
            <a:r>
              <a:t>01</a:t>
            </a:r>
          </a:p>
        </p:txBody>
      </p:sp>
      <p:sp>
        <p:nvSpPr>
          <p:cNvPr id="1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10" name="Image 9">
            <a:extLst>
              <a:ext uri="{FF2B5EF4-FFF2-40B4-BE49-F238E27FC236}">
                <a16:creationId xmlns:a16="http://schemas.microsoft.com/office/drawing/2014/main" xmlns="" id="{70A445D4-D79C-9D49-A8FB-ADA4FDB375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extLst>
      <p:ext uri="{BB962C8B-B14F-4D97-AF65-F5344CB8AC3E}">
        <p14:creationId xmlns:p14="http://schemas.microsoft.com/office/powerpoint/2010/main" val="40151089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re et photo">
    <p:spTree>
      <p:nvGrpSpPr>
        <p:cNvPr id="1" name=""/>
        <p:cNvGrpSpPr/>
        <p:nvPr/>
      </p:nvGrpSpPr>
      <p:grpSpPr>
        <a:xfrm>
          <a:off x="0" y="0"/>
          <a:ext cx="0" cy="0"/>
          <a:chOff x="0" y="0"/>
          <a:chExt cx="0" cy="0"/>
        </a:xfrm>
      </p:grpSpPr>
      <p:pic>
        <p:nvPicPr>
          <p:cNvPr id="9" name="Image" descr="Image">
            <a:extLst>
              <a:ext uri="{FF2B5EF4-FFF2-40B4-BE49-F238E27FC236}">
                <a16:creationId xmlns:a16="http://schemas.microsoft.com/office/drawing/2014/main" xmlns="" id="{E8DE3A2A-8250-FC40-802D-A190F7EAD32E}"/>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rcRect/>
          <a:stretch>
            <a:fillRect/>
          </a:stretch>
        </p:blipFill>
        <p:spPr>
          <a:xfrm>
            <a:off x="0" y="1518026"/>
            <a:ext cx="24384000" cy="121979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pic>
      <p:sp>
        <p:nvSpPr>
          <p:cNvPr id="14" name="Rectangle">
            <a:extLst>
              <a:ext uri="{FF2B5EF4-FFF2-40B4-BE49-F238E27FC236}">
                <a16:creationId xmlns:a16="http://schemas.microsoft.com/office/drawing/2014/main" xmlns="" id="{BB0E705C-E629-3747-BCBE-EEF2C8959C40}"/>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267"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sp>
        <p:nvSpPr>
          <p:cNvPr id="10" name="Titre de la présentation">
            <a:extLst>
              <a:ext uri="{FF2B5EF4-FFF2-40B4-BE49-F238E27FC236}">
                <a16:creationId xmlns:a16="http://schemas.microsoft.com/office/drawing/2014/main" xmlns="" id="{2400796C-96B6-8943-BCDB-E08B44D329EB}"/>
              </a:ext>
            </a:extLst>
          </p:cNvPr>
          <p:cNvSpPr txBox="1">
            <a:spLocks noGrp="1"/>
          </p:cNvSpPr>
          <p:nvPr>
            <p:ph type="title" hasCustomPrompt="1"/>
          </p:nvPr>
        </p:nvSpPr>
        <p:spPr>
          <a:xfrm>
            <a:off x="1206499" y="4533899"/>
            <a:ext cx="21971001" cy="4648201"/>
          </a:xfrm>
          <a:prstGeom prst="rect">
            <a:avLst/>
          </a:prstGeom>
        </p:spPr>
        <p:txBody>
          <a:bodyPr anchor="ctr">
            <a:noAutofit/>
          </a:bodyPr>
          <a:lstStyle>
            <a:lvl1pPr>
              <a:defRPr sz="8000" spc="-159"/>
            </a:lvl1pPr>
          </a:lstStyle>
          <a:p>
            <a:r>
              <a:rPr err="1"/>
              <a:t>Titre</a:t>
            </a:r>
            <a:r>
              <a:t> de la </a:t>
            </a:r>
            <a:r>
              <a:rPr err="1"/>
              <a:t>présentation</a:t>
            </a:r>
            <a:endParaRPr/>
          </a:p>
        </p:txBody>
      </p:sp>
      <p:pic>
        <p:nvPicPr>
          <p:cNvPr id="12" name="Image" descr="Image">
            <a:extLst>
              <a:ext uri="{FF2B5EF4-FFF2-40B4-BE49-F238E27FC236}">
                <a16:creationId xmlns:a16="http://schemas.microsoft.com/office/drawing/2014/main" xmlns="" id="{3A170770-9923-334E-A9AE-B758F21E5985}"/>
              </a:ext>
            </a:extLst>
          </p:cNvPr>
          <p:cNvPicPr>
            <a:picLocks noChangeAspect="1"/>
          </p:cNvPicPr>
          <p:nvPr userDrawn="1"/>
        </p:nvPicPr>
        <p:blipFill>
          <a:blip r:embed="rId4"/>
          <a:stretch>
            <a:fillRect/>
          </a:stretch>
        </p:blipFill>
        <p:spPr>
          <a:xfrm>
            <a:off x="15259165" y="4586945"/>
            <a:ext cx="9131070" cy="9131043"/>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pic>
      <p:sp>
        <p:nvSpPr>
          <p:cNvPr id="269" name="Numéro de diapositive"/>
          <p:cNvSpPr txBox="1">
            <a:spLocks noGrp="1"/>
          </p:cNvSpPr>
          <p:nvPr>
            <p:ph type="sldNum" sz="quarter" idx="2"/>
          </p:nvPr>
        </p:nvSpPr>
        <p:spPr>
          <a:xfrm>
            <a:off x="23708646" y="12784877"/>
            <a:ext cx="516167" cy="405176"/>
          </a:xfrm>
          <a:prstGeom prst="rect">
            <a:avLst/>
          </a:prstGeom>
        </p:spPr>
        <p:txBody>
          <a:bodyPr/>
          <a:lstStyle>
            <a:lvl1pPr>
              <a:defRPr>
                <a:solidFill>
                  <a:srgbClr val="FFFFFF"/>
                </a:solidFill>
              </a:defRPr>
            </a:lvl1pPr>
          </a:lstStyle>
          <a:p>
            <a:fld id="{86CB4B4D-7CA3-9044-876B-883B54F8677D}" type="slidenum">
              <a:rPr lang="fr-FR" smtClean="0"/>
              <a:pPr/>
              <a:t>‹N°›</a:t>
            </a:fld>
            <a:endParaRPr lang="fr-FR">
              <a:solidFill>
                <a:srgbClr val="FFFFFF"/>
              </a:solidFill>
            </a:endParaRPr>
          </a:p>
        </p:txBody>
      </p:sp>
      <p:pic>
        <p:nvPicPr>
          <p:cNvPr id="13" name="Image 12">
            <a:extLst>
              <a:ext uri="{FF2B5EF4-FFF2-40B4-BE49-F238E27FC236}">
                <a16:creationId xmlns:a16="http://schemas.microsoft.com/office/drawing/2014/main" xmlns="" id="{5CD0106D-387B-0043-885E-EEDC4BA340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extLst>
      <p:ext uri="{BB962C8B-B14F-4D97-AF65-F5344CB8AC3E}">
        <p14:creationId xmlns:p14="http://schemas.microsoft.com/office/powerpoint/2010/main" val="356255500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Sous titre et puces">
    <p:bg>
      <p:bgPr>
        <a:solidFill>
          <a:srgbClr val="306EC7"/>
        </a:solidFill>
        <a:effectLst/>
      </p:bgPr>
    </p:bg>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xmlns="" id="{F9DBB9BC-882B-9D4D-919D-54BBA001EAAC}"/>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31"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sp>
        <p:nvSpPr>
          <p:cNvPr id="32" name="Lorem ipsum dolor sit amet, consectetur adipiscing elit. Curabitur sem massa, pulvinar sed ultricies non, ultrices in dui.…"/>
          <p:cNvSpPr txBox="1">
            <a:spLocks noGrp="1"/>
          </p:cNvSpPr>
          <p:nvPr>
            <p:ph type="body" sz="half" idx="21" hasCustomPrompt="1"/>
          </p:nvPr>
        </p:nvSpPr>
        <p:spPr>
          <a:xfrm>
            <a:off x="1020232" y="4995111"/>
            <a:ext cx="13761407" cy="7015462"/>
          </a:xfrm>
          <a:prstGeom prst="rect">
            <a:avLst/>
          </a:prstGeom>
        </p:spPr>
        <p:txBody>
          <a:bodyPr>
            <a:normAutofit/>
          </a:bodyPr>
          <a:lstStyle>
            <a:lvl1pPr marL="1201419" marR="0" indent="-327659" algn="l" defTabSz="2096971" rtl="0" eaLnBrk="1" fontAlgn="auto" latinLnBrk="0" hangingPunct="0">
              <a:lnSpc>
                <a:spcPct val="120000"/>
              </a:lnSpc>
              <a:spcBef>
                <a:spcPts val="3800"/>
              </a:spcBef>
              <a:spcAft>
                <a:spcPts val="0"/>
              </a:spcAft>
              <a:buClr>
                <a:srgbClr val="5FC7D1"/>
              </a:buClr>
              <a:buSzPct val="123000"/>
              <a:buFontTx/>
              <a:buNone/>
              <a:tabLst/>
              <a:defRPr sz="3200">
                <a:solidFill>
                  <a:srgbClr val="000000"/>
                </a:solidFill>
                <a:latin typeface="Arial"/>
                <a:cs typeface="Arial"/>
                <a:sym typeface="Arial"/>
              </a:defRPr>
            </a:lvl1pPr>
          </a:lstStyle>
          <a:p>
            <a:pPr marL="609598" indent="-609598">
              <a:buClr>
                <a:srgbClr val="5FC7D1"/>
              </a:buClr>
              <a:buSzPct val="123000"/>
              <a:buChar char="•"/>
              <a:defRPr>
                <a:solidFill>
                  <a:srgbClr val="FFFFFF"/>
                </a:solidFill>
              </a:defRP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5FC7D1"/>
              </a:buClr>
              <a:buSzPct val="123000"/>
              <a:buChar char="•"/>
              <a:defRPr>
                <a:solidFill>
                  <a:srgbClr val="FFFFFF"/>
                </a:solidFill>
              </a:defRP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endParaRPr lang="fr-FR"/>
          </a:p>
          <a:p>
            <a:pPr marL="1201419" indent="-327659" algn="l" defTabSz="2096971">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err="1">
                <a:solidFill>
                  <a:srgbClr val="FFFFFF"/>
                </a:solidFill>
              </a:rPr>
              <a:t>Vestibulum</a:t>
            </a:r>
            <a:r>
              <a:rPr lang="fr-FR">
                <a:solidFill>
                  <a:srgbClr val="FFFFFF"/>
                </a:solidFill>
              </a:rPr>
              <a:t> vitae </a:t>
            </a:r>
            <a:r>
              <a:rPr lang="fr-FR" err="1">
                <a:solidFill>
                  <a:srgbClr val="FFFFFF"/>
                </a:solidFill>
              </a:rPr>
              <a:t>mauris</a:t>
            </a:r>
            <a:r>
              <a:rPr lang="fr-FR">
                <a:solidFill>
                  <a:srgbClr val="FFFFFF"/>
                </a:solidFill>
              </a:rPr>
              <a:t> non </a:t>
            </a:r>
            <a:r>
              <a:rPr lang="fr-FR" err="1">
                <a:solidFill>
                  <a:srgbClr val="FFFFFF"/>
                </a:solidFill>
              </a:rPr>
              <a:t>lorem</a:t>
            </a:r>
            <a:r>
              <a:rPr lang="fr-FR">
                <a:solidFill>
                  <a:srgbClr val="FFFFFF"/>
                </a:solidFill>
              </a:rPr>
              <a:t> </a:t>
            </a:r>
            <a:r>
              <a:rPr lang="fr-FR" err="1">
                <a:solidFill>
                  <a:srgbClr val="FFFFFF"/>
                </a:solidFill>
              </a:rPr>
              <a:t>scelerisque</a:t>
            </a:r>
            <a:r>
              <a:rPr lang="fr-FR">
                <a:solidFill>
                  <a:srgbClr val="FFFFFF"/>
                </a:solidFill>
              </a:rPr>
              <a:t> </a:t>
            </a:r>
            <a:r>
              <a:rPr lang="fr-FR" err="1">
                <a:solidFill>
                  <a:srgbClr val="FFFFFF"/>
                </a:solidFill>
              </a:rPr>
              <a:t>mattis</a:t>
            </a:r>
            <a:r>
              <a:rPr lang="fr-FR">
                <a:solidFill>
                  <a:srgbClr val="FFFFFF"/>
                </a:solidFill>
              </a:rPr>
              <a:t>. </a:t>
            </a:r>
            <a:r>
              <a:rPr lang="fr-FR" err="1">
                <a:solidFill>
                  <a:srgbClr val="FFFFFF"/>
                </a:solidFill>
              </a:rPr>
              <a:t>Pellentesque</a:t>
            </a:r>
            <a:r>
              <a:rPr lang="fr-FR">
                <a:solidFill>
                  <a:srgbClr val="FFFFFF"/>
                </a:solidFill>
              </a:rPr>
              <a:t> </a:t>
            </a:r>
            <a:r>
              <a:rPr lang="fr-FR" err="1">
                <a:solidFill>
                  <a:srgbClr val="FFFFFF"/>
                </a:solidFill>
              </a:rPr>
              <a:t>quis</a:t>
            </a:r>
            <a:r>
              <a:rPr lang="fr-FR">
                <a:solidFill>
                  <a:srgbClr val="FFFFFF"/>
                </a:solidFill>
              </a:rPr>
              <a:t> </a:t>
            </a:r>
            <a:r>
              <a:rPr lang="fr-FR" err="1">
                <a:solidFill>
                  <a:srgbClr val="FFFFFF"/>
                </a:solidFill>
              </a:rPr>
              <a:t>accumsan</a:t>
            </a:r>
            <a:r>
              <a:rPr lang="fr-FR">
                <a:solidFill>
                  <a:srgbClr val="FFFFFF"/>
                </a:solidFill>
              </a:rPr>
              <a:t> </a:t>
            </a:r>
            <a:r>
              <a:rPr lang="fr-FR" err="1">
                <a:solidFill>
                  <a:srgbClr val="FFFFFF"/>
                </a:solidFill>
              </a:rPr>
              <a:t>enim</a:t>
            </a:r>
            <a:r>
              <a:rPr lang="fr-FR">
                <a:solidFill>
                  <a:srgbClr val="FFFFFF"/>
                </a:solidFill>
              </a:rPr>
              <a:t>, </a:t>
            </a:r>
            <a:r>
              <a:rPr lang="fr-FR" err="1">
                <a:solidFill>
                  <a:srgbClr val="FFFFFF"/>
                </a:solidFill>
              </a:rPr>
              <a:t>quis</a:t>
            </a:r>
            <a:r>
              <a:rPr lang="fr-FR">
                <a:solidFill>
                  <a:srgbClr val="FFFFFF"/>
                </a:solidFill>
              </a:rPr>
              <a:t> </a:t>
            </a:r>
            <a:r>
              <a:rPr lang="fr-FR" err="1">
                <a:solidFill>
                  <a:srgbClr val="FFFFFF"/>
                </a:solidFill>
              </a:rPr>
              <a:t>sollicitudin</a:t>
            </a:r>
            <a:r>
              <a:rPr lang="fr-FR">
                <a:solidFill>
                  <a:srgbClr val="FFFFFF"/>
                </a:solidFill>
              </a:rPr>
              <a:t> </a:t>
            </a:r>
            <a:r>
              <a:rPr lang="fr-FR" err="1">
                <a:solidFill>
                  <a:srgbClr val="FFFFFF"/>
                </a:solidFill>
              </a:rPr>
              <a:t>urna</a:t>
            </a:r>
            <a:r>
              <a:rPr lang="fr-FR">
                <a:solidFill>
                  <a:srgbClr val="FFFFFF"/>
                </a:solidFill>
              </a:rPr>
              <a:t>. </a:t>
            </a:r>
            <a:r>
              <a:rPr lang="fr-FR" err="1">
                <a:solidFill>
                  <a:srgbClr val="FFFFFF"/>
                </a:solidFill>
              </a:rPr>
              <a:t>Donec</a:t>
            </a:r>
            <a:r>
              <a:rPr lang="fr-FR">
                <a:solidFill>
                  <a:srgbClr val="FFFFFF"/>
                </a:solidFill>
              </a:rPr>
              <a:t> </a:t>
            </a:r>
            <a:r>
              <a:rPr lang="fr-FR" err="1">
                <a:solidFill>
                  <a:srgbClr val="FFFFFF"/>
                </a:solidFill>
              </a:rPr>
              <a:t>laoreet</a:t>
            </a:r>
            <a:r>
              <a:rPr lang="fr-FR">
                <a:solidFill>
                  <a:srgbClr val="FFFFFF"/>
                </a:solidFill>
              </a:rPr>
              <a:t> </a:t>
            </a:r>
            <a:r>
              <a:rPr lang="fr-FR" err="1">
                <a:solidFill>
                  <a:srgbClr val="FFFFFF"/>
                </a:solidFill>
              </a:rPr>
              <a:t>pulvinar</a:t>
            </a:r>
            <a:r>
              <a:rPr lang="fr-FR">
                <a:solidFill>
                  <a:srgbClr val="FFFFFF"/>
                </a:solidFill>
              </a:rPr>
              <a:t> bibendum. Duis pretium ante </a:t>
            </a:r>
            <a:r>
              <a:rPr lang="fr-FR" err="1">
                <a:solidFill>
                  <a:srgbClr val="FFFFFF"/>
                </a:solidFill>
              </a:rPr>
              <a:t>dui</a:t>
            </a:r>
            <a:r>
              <a:rPr lang="fr-FR">
                <a:solidFill>
                  <a:srgbClr val="FFFFFF"/>
                </a:solidFill>
              </a:rPr>
              <a:t>, </a:t>
            </a:r>
            <a:r>
              <a:rPr lang="fr-FR" err="1">
                <a:solidFill>
                  <a:srgbClr val="FFFFFF"/>
                </a:solidFill>
              </a:rPr>
              <a:t>ac</a:t>
            </a:r>
            <a:r>
              <a:rPr lang="fr-FR">
                <a:solidFill>
                  <a:srgbClr val="FFFFFF"/>
                </a:solidFill>
              </a:rPr>
              <a:t> pretium est </a:t>
            </a:r>
            <a:r>
              <a:rPr lang="fr-FR" err="1">
                <a:solidFill>
                  <a:srgbClr val="FFFFFF"/>
                </a:solidFill>
              </a:rPr>
              <a:t>maximus</a:t>
            </a:r>
            <a:r>
              <a:rPr lang="fr-FR">
                <a:solidFill>
                  <a:srgbClr val="FFFFFF"/>
                </a:solidFill>
              </a:rPr>
              <a:t>.</a:t>
            </a:r>
          </a:p>
          <a:p>
            <a:pPr marL="609598" indent="-609598">
              <a:buClr>
                <a:srgbClr val="5FC7D1"/>
              </a:buClr>
              <a:buSzPct val="123000"/>
              <a:buChar char="•"/>
              <a:defRPr>
                <a:solidFill>
                  <a:srgbClr val="FFFFFF"/>
                </a:solidFill>
              </a:defRPr>
            </a:pPr>
            <a:endParaRPr/>
          </a:p>
        </p:txBody>
      </p:sp>
      <p:pic>
        <p:nvPicPr>
          <p:cNvPr id="11" name="Image" descr="Image">
            <a:extLst>
              <a:ext uri="{FF2B5EF4-FFF2-40B4-BE49-F238E27FC236}">
                <a16:creationId xmlns:a16="http://schemas.microsoft.com/office/drawing/2014/main" xmlns="" id="{746B59B3-6B87-3045-8518-C4121F507422}"/>
              </a:ext>
            </a:extLst>
          </p:cNvPr>
          <p:cNvPicPr>
            <a:picLocks noChangeAspect="1"/>
          </p:cNvPicPr>
          <p:nvPr userDrawn="1"/>
        </p:nvPicPr>
        <p:blipFill>
          <a:blip r:embed="rId3"/>
          <a:stretch>
            <a:fillRect/>
          </a:stretch>
        </p:blipFill>
        <p:spPr>
          <a:xfrm>
            <a:off x="17532004" y="2275310"/>
            <a:ext cx="6862925" cy="11447497"/>
          </a:xfrm>
          <a:prstGeom prst="rect">
            <a:avLst/>
          </a:prstGeom>
          <a:ln w="12700">
            <a:miter lim="400000"/>
          </a:ln>
        </p:spPr>
      </p:pic>
      <p:sp>
        <p:nvSpPr>
          <p:cNvPr id="36" name="Numéro de diapositive"/>
          <p:cNvSpPr txBox="1">
            <a:spLocks noGrp="1"/>
          </p:cNvSpPr>
          <p:nvPr>
            <p:ph type="sldNum" sz="quarter" idx="2"/>
          </p:nvPr>
        </p:nvSpPr>
        <p:spPr>
          <a:xfrm>
            <a:off x="23708646" y="12784877"/>
            <a:ext cx="516167" cy="405176"/>
          </a:xfrm>
          <a:prstGeom prst="rect">
            <a:avLst/>
          </a:prstGeom>
        </p:spPr>
        <p:txBody>
          <a:bodyPr/>
          <a:lstStyle>
            <a:lvl1pPr>
              <a:defRPr>
                <a:solidFill>
                  <a:srgbClr val="FFFFFF"/>
                </a:solidFill>
              </a:defRPr>
            </a:lvl1pPr>
          </a:lstStyle>
          <a:p>
            <a:fld id="{86CB4B4D-7CA3-9044-876B-883B54F8677D}" type="slidenum">
              <a:rPr lang="fr-FR" smtClean="0"/>
              <a:pPr/>
              <a:t>‹N°›</a:t>
            </a:fld>
            <a:endParaRPr lang="fr-FR"/>
          </a:p>
        </p:txBody>
      </p:sp>
      <p:sp>
        <p:nvSpPr>
          <p:cNvPr id="12" name="Titre de diapositive">
            <a:extLst>
              <a:ext uri="{FF2B5EF4-FFF2-40B4-BE49-F238E27FC236}">
                <a16:creationId xmlns:a16="http://schemas.microsoft.com/office/drawing/2014/main" xmlns="" id="{1F3E657B-77E5-B342-9E1A-88B2A6897408}"/>
              </a:ext>
            </a:extLst>
          </p:cNvPr>
          <p:cNvSpPr txBox="1">
            <a:spLocks noGrp="1"/>
          </p:cNvSpPr>
          <p:nvPr>
            <p:ph type="body" sz="quarter" idx="23" hasCustomPrompt="1"/>
          </p:nvPr>
        </p:nvSpPr>
        <p:spPr>
          <a:xfrm>
            <a:off x="1020232" y="2722322"/>
            <a:ext cx="14264793" cy="841256"/>
          </a:xfrm>
          <a:prstGeom prst="rect">
            <a:avLst/>
          </a:prstGeom>
        </p:spPr>
        <p:txBody>
          <a:bodyPr anchor="b">
            <a:spAutoFit/>
          </a:bodyPr>
          <a:lstStyle>
            <a:lvl1pPr>
              <a:lnSpc>
                <a:spcPct val="80000"/>
              </a:lnSpc>
              <a:spcBef>
                <a:spcPts val="0"/>
              </a:spcBef>
              <a:defRPr sz="6000" b="1" i="0" u="none" strike="noStrike" cap="none" spc="-200" baseline="0" dirty="0">
                <a:solidFill>
                  <a:srgbClr val="FFFFFF"/>
                </a:solidFill>
                <a:uFillTx/>
                <a:latin typeface="Arial"/>
                <a:ea typeface="Arial"/>
                <a:cs typeface="Arial"/>
                <a:sym typeface="Arial"/>
              </a:defRPr>
            </a:lvl1pPr>
          </a:lstStyle>
          <a:p>
            <a:r>
              <a:rPr err="1"/>
              <a:t>Titre</a:t>
            </a:r>
            <a:r>
              <a:t> de diapositive</a:t>
            </a:r>
          </a:p>
        </p:txBody>
      </p:sp>
      <p:sp>
        <p:nvSpPr>
          <p:cNvPr id="13" name="Titre de diapositive">
            <a:extLst>
              <a:ext uri="{FF2B5EF4-FFF2-40B4-BE49-F238E27FC236}">
                <a16:creationId xmlns:a16="http://schemas.microsoft.com/office/drawing/2014/main" xmlns="" id="{E6804D18-00B0-9D4A-968F-E2B8620E95AB}"/>
              </a:ext>
            </a:extLst>
          </p:cNvPr>
          <p:cNvSpPr txBox="1">
            <a:spLocks noGrp="1"/>
          </p:cNvSpPr>
          <p:nvPr>
            <p:ph type="body" sz="quarter" idx="24" hasCustomPrompt="1"/>
          </p:nvPr>
        </p:nvSpPr>
        <p:spPr>
          <a:xfrm>
            <a:off x="1020232" y="3563577"/>
            <a:ext cx="14264793" cy="644534"/>
          </a:xfrm>
          <a:prstGeom prst="rect">
            <a:avLst/>
          </a:prstGeom>
        </p:spPr>
        <p:txBody>
          <a:bodyPr anchor="b"/>
          <a:lstStyle>
            <a:lvl1pPr>
              <a:lnSpc>
                <a:spcPct val="80000"/>
              </a:lnSpc>
              <a:spcBef>
                <a:spcPts val="0"/>
              </a:spcBef>
              <a:defRPr sz="3500" b="1" i="0" u="none" strike="noStrike" cap="none" spc="0" baseline="0">
                <a:solidFill>
                  <a:srgbClr val="1ECAD4"/>
                </a:solidFill>
                <a:uFillTx/>
                <a:latin typeface="Arial"/>
                <a:ea typeface="Arial"/>
                <a:cs typeface="Arial"/>
                <a:sym typeface="Arial"/>
              </a:defRPr>
            </a:lvl1pPr>
          </a:lstStyle>
          <a:p>
            <a:r>
              <a:rPr lang="fr-FR"/>
              <a:t>Sous-titre de la diapositive</a:t>
            </a:r>
          </a:p>
        </p:txBody>
      </p:sp>
      <p:pic>
        <p:nvPicPr>
          <p:cNvPr id="10" name="Image 9">
            <a:extLst>
              <a:ext uri="{FF2B5EF4-FFF2-40B4-BE49-F238E27FC236}">
                <a16:creationId xmlns:a16="http://schemas.microsoft.com/office/drawing/2014/main" xmlns="" id="{FCCF31C5-9A1B-0C4F-AFDF-D4C559153FC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extLst>
      <p:ext uri="{BB962C8B-B14F-4D97-AF65-F5344CB8AC3E}">
        <p14:creationId xmlns:p14="http://schemas.microsoft.com/office/powerpoint/2010/main" val="202192495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ous titre et puces">
    <p:spTree>
      <p:nvGrpSpPr>
        <p:cNvPr id="1" name=""/>
        <p:cNvGrpSpPr/>
        <p:nvPr/>
      </p:nvGrpSpPr>
      <p:grpSpPr>
        <a:xfrm>
          <a:off x="0" y="0"/>
          <a:ext cx="0" cy="0"/>
          <a:chOff x="0" y="0"/>
          <a:chExt cx="0" cy="0"/>
        </a:xfrm>
      </p:grpSpPr>
      <p:pic>
        <p:nvPicPr>
          <p:cNvPr id="57" name="Image" descr="Image"/>
          <p:cNvPicPr>
            <a:picLocks noChangeAspect="1"/>
          </p:cNvPicPr>
          <p:nvPr/>
        </p:nvPicPr>
        <p:blipFill>
          <a:blip r:embed="rId2"/>
          <a:stretch>
            <a:fillRect/>
          </a:stretch>
        </p:blipFill>
        <p:spPr>
          <a:xfrm>
            <a:off x="15242232" y="4582712"/>
            <a:ext cx="9139538" cy="9139509"/>
          </a:xfrm>
          <a:prstGeom prst="rect">
            <a:avLst/>
          </a:prstGeom>
          <a:ln w="12700">
            <a:miter lim="400000"/>
          </a:ln>
        </p:spPr>
      </p:pic>
      <p:sp>
        <p:nvSpPr>
          <p:cNvPr id="59" name="Titre de diapositive"/>
          <p:cNvSpPr txBox="1">
            <a:spLocks noGrp="1"/>
          </p:cNvSpPr>
          <p:nvPr>
            <p:ph type="body" sz="quarter" idx="21"/>
          </p:nvPr>
        </p:nvSpPr>
        <p:spPr>
          <a:xfrm>
            <a:off x="1020232" y="2610606"/>
            <a:ext cx="14264793" cy="952972"/>
          </a:xfrm>
          <a:prstGeom prst="rect">
            <a:avLst/>
          </a:prstGeom>
        </p:spPr>
        <p:txBody>
          <a:bodyPr anchor="b">
            <a:spAutoFit/>
          </a:bodyPr>
          <a:lstStyle>
            <a:lvl1pPr>
              <a:lnSpc>
                <a:spcPct val="80000"/>
              </a:lnSpc>
              <a:spcBef>
                <a:spcPts val="0"/>
              </a:spcBef>
              <a:defRPr sz="6000" b="1" spc="-119">
                <a:solidFill>
                  <a:srgbClr val="306EC7"/>
                </a:solidFill>
              </a:defRPr>
            </a:lvl1pPr>
          </a:lstStyle>
          <a:p>
            <a:r>
              <a:rPr err="1"/>
              <a:t>Titre</a:t>
            </a:r>
            <a:r>
              <a:t> de diapositive</a:t>
            </a:r>
          </a:p>
        </p:txBody>
      </p:sp>
      <p:sp>
        <p:nvSpPr>
          <p:cNvPr id="60" name="Titre de diapositive"/>
          <p:cNvSpPr txBox="1">
            <a:spLocks noGrp="1"/>
          </p:cNvSpPr>
          <p:nvPr>
            <p:ph type="body" sz="quarter" idx="22" hasCustomPrompt="1"/>
          </p:nvPr>
        </p:nvSpPr>
        <p:spPr>
          <a:xfrm>
            <a:off x="1020232" y="3563577"/>
            <a:ext cx="14264793"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6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3" name="Espace réservé du texte 2">
            <a:extLst>
              <a:ext uri="{FF2B5EF4-FFF2-40B4-BE49-F238E27FC236}">
                <a16:creationId xmlns:a16="http://schemas.microsoft.com/office/drawing/2014/main" xmlns="" id="{60A6D467-0371-CD41-BED0-C61D2E6C51E7}"/>
              </a:ext>
            </a:extLst>
          </p:cNvPr>
          <p:cNvSpPr>
            <a:spLocks noGrp="1"/>
          </p:cNvSpPr>
          <p:nvPr>
            <p:ph type="body" sz="quarter" idx="23"/>
          </p:nvPr>
        </p:nvSpPr>
        <p:spPr>
          <a:xfrm>
            <a:off x="1020763" y="5000625"/>
            <a:ext cx="14263687" cy="7515225"/>
          </a:xfrm>
        </p:spPr>
        <p:txBody>
          <a:bodyPr/>
          <a:lstStyle>
            <a:lvl1pPr marL="534988" indent="-534988">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419" indent="-327659" algn="l" defTabSz="2096971">
              <a:lnSpc>
                <a:spcPct val="120000"/>
              </a:lnSpc>
              <a:spcBef>
                <a:spcPts val="3800"/>
              </a:spcBef>
              <a:buClr>
                <a:srgbClr val="5FC7D1"/>
              </a:buClr>
              <a:buSzPct val="123000"/>
              <a:buChar char="-"/>
              <a:defRPr kumimoji="0" lang="fr-FR" sz="2800"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1201419" lvl="1" indent="-327659" algn="l" defTabSz="2096971">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Sed </a:t>
            </a:r>
            <a:r>
              <a:rPr lang="fr-FR" err="1">
                <a:solidFill>
                  <a:srgbClr val="000000"/>
                </a:solidFill>
              </a:rPr>
              <a:t>eleifend</a:t>
            </a:r>
            <a:r>
              <a:rPr lang="fr-FR">
                <a:solidFill>
                  <a:srgbClr val="000000"/>
                </a:solidFill>
              </a:rPr>
              <a:t>, mi </a:t>
            </a:r>
            <a:r>
              <a:rPr lang="fr-FR" err="1">
                <a:solidFill>
                  <a:srgbClr val="000000"/>
                </a:solidFill>
              </a:rPr>
              <a:t>quis</a:t>
            </a:r>
            <a:r>
              <a:rPr lang="fr-FR">
                <a:solidFill>
                  <a:srgbClr val="000000"/>
                </a:solidFill>
              </a:rPr>
              <a:t> </a:t>
            </a:r>
            <a:r>
              <a:rPr lang="fr-FR" err="1">
                <a:solidFill>
                  <a:srgbClr val="000000"/>
                </a:solidFill>
              </a:rPr>
              <a:t>consectetur</a:t>
            </a:r>
            <a:r>
              <a:rPr lang="fr-FR">
                <a:solidFill>
                  <a:srgbClr val="000000"/>
                </a:solidFill>
              </a:rPr>
              <a:t> </a:t>
            </a:r>
            <a:r>
              <a:rPr lang="fr-FR" err="1">
                <a:solidFill>
                  <a:srgbClr val="000000"/>
                </a:solidFill>
              </a:rPr>
              <a:t>suscipit</a:t>
            </a:r>
            <a:r>
              <a:rPr lang="fr-FR">
                <a:solidFill>
                  <a:srgbClr val="000000"/>
                </a:solidFill>
              </a:rPr>
              <a:t>, </a:t>
            </a:r>
            <a:r>
              <a:rPr lang="fr-FR" err="1">
                <a:solidFill>
                  <a:srgbClr val="000000"/>
                </a:solidFill>
              </a:rPr>
              <a:t>velit</a:t>
            </a:r>
            <a:r>
              <a:rPr lang="fr-FR">
                <a:solidFill>
                  <a:srgbClr val="000000"/>
                </a:solidFill>
              </a:rPr>
              <a:t> ante </a:t>
            </a:r>
            <a:r>
              <a:rPr lang="fr-FR" err="1">
                <a:solidFill>
                  <a:srgbClr val="000000"/>
                </a:solidFill>
              </a:rPr>
              <a:t>malesuada</a:t>
            </a:r>
            <a:r>
              <a:rPr lang="fr-FR">
                <a:solidFill>
                  <a:srgbClr val="000000"/>
                </a:solidFill>
              </a:rPr>
              <a:t> ante, a porta </a:t>
            </a:r>
            <a:r>
              <a:rPr lang="fr-FR" err="1">
                <a:solidFill>
                  <a:srgbClr val="000000"/>
                </a:solidFill>
              </a:rPr>
              <a:t>felis</a:t>
            </a:r>
            <a:r>
              <a:rPr lang="fr-FR">
                <a:solidFill>
                  <a:srgbClr val="000000"/>
                </a:solidFill>
              </a:rPr>
              <a:t> </a:t>
            </a:r>
            <a:r>
              <a:rPr lang="fr-FR" err="1">
                <a:solidFill>
                  <a:srgbClr val="000000"/>
                </a:solidFill>
              </a:rPr>
              <a:t>leo</a:t>
            </a:r>
            <a:r>
              <a:rPr lang="fr-FR">
                <a:solidFill>
                  <a:srgbClr val="000000"/>
                </a:solidFill>
              </a:rPr>
              <a:t> ut </a:t>
            </a:r>
            <a:r>
              <a:rPr lang="fr-FR" err="1">
                <a:solidFill>
                  <a:srgbClr val="000000"/>
                </a:solidFill>
              </a:rPr>
              <a:t>nulla</a:t>
            </a:r>
            <a:r>
              <a:rPr lang="fr-FR">
                <a:solidFill>
                  <a:srgbClr val="000000"/>
                </a:solidFill>
              </a:rPr>
              <a:t>. </a:t>
            </a:r>
            <a:r>
              <a:rPr lang="fr-FR" err="1">
                <a:solidFill>
                  <a:srgbClr val="000000"/>
                </a:solidFill>
              </a:rPr>
              <a:t>Vestibulum</a:t>
            </a:r>
            <a:r>
              <a:rPr lang="fr-FR">
                <a:solidFill>
                  <a:srgbClr val="000000"/>
                </a:solidFill>
              </a:rPr>
              <a:t> et </a:t>
            </a:r>
            <a:r>
              <a:rPr lang="fr-FR" err="1">
                <a:solidFill>
                  <a:srgbClr val="000000"/>
                </a:solidFill>
              </a:rPr>
              <a:t>rutrum</a:t>
            </a:r>
            <a:r>
              <a:rPr lang="fr-FR">
                <a:solidFill>
                  <a:srgbClr val="000000"/>
                </a:solidFill>
              </a:rPr>
              <a:t> libero.</a:t>
            </a:r>
            <a:endParaRPr lang="fr-FR" sz="2500">
              <a:solidFill>
                <a:srgbClr val="000000"/>
              </a:solidFill>
            </a:endParaRPr>
          </a:p>
        </p:txBody>
      </p:sp>
    </p:spTree>
    <p:extLst>
      <p:ext uri="{BB962C8B-B14F-4D97-AF65-F5344CB8AC3E}">
        <p14:creationId xmlns:p14="http://schemas.microsoft.com/office/powerpoint/2010/main" val="33993128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Sous titre et puces">
    <p:bg>
      <p:bgPr>
        <a:solidFill>
          <a:srgbClr val="5FC7D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xmlns="" id="{1878F8B2-6F70-384C-81D9-3552DC88F50F}"/>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45"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48" name="Image" descr="Image"/>
          <p:cNvPicPr>
            <a:picLocks noChangeAspect="1"/>
          </p:cNvPicPr>
          <p:nvPr/>
        </p:nvPicPr>
        <p:blipFill>
          <a:blip r:embed="rId3"/>
          <a:stretch>
            <a:fillRect/>
          </a:stretch>
        </p:blipFill>
        <p:spPr>
          <a:xfrm>
            <a:off x="12958498" y="4580466"/>
            <a:ext cx="11429470" cy="9144001"/>
          </a:xfrm>
          <a:prstGeom prst="rect">
            <a:avLst/>
          </a:prstGeom>
          <a:ln w="12700">
            <a:miter lim="400000"/>
          </a:ln>
        </p:spPr>
      </p:pic>
      <p:pic>
        <p:nvPicPr>
          <p:cNvPr id="49"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3982" y="12640050"/>
            <a:ext cx="977902" cy="685802"/>
          </a:xfrm>
          <a:prstGeom prst="rect">
            <a:avLst/>
          </a:prstGeom>
          <a:ln w="12700">
            <a:miter lim="400000"/>
          </a:ln>
        </p:spPr>
      </p:pic>
      <p:sp>
        <p:nvSpPr>
          <p:cNvPr id="50" name="Numéro de diapositive"/>
          <p:cNvSpPr txBox="1">
            <a:spLocks noGrp="1"/>
          </p:cNvSpPr>
          <p:nvPr>
            <p:ph type="sldNum" sz="quarter" idx="2"/>
          </p:nvPr>
        </p:nvSpPr>
        <p:spPr>
          <a:xfrm>
            <a:off x="23708646" y="12775848"/>
            <a:ext cx="368574" cy="414205"/>
          </a:xfrm>
          <a:prstGeom prst="rect">
            <a:avLst/>
          </a:prstGeom>
        </p:spPr>
        <p:txBody>
          <a:bodyPr/>
          <a:lstStyle>
            <a:lvl1pPr>
              <a:defRPr>
                <a:solidFill>
                  <a:srgbClr val="306FC8"/>
                </a:solidFill>
              </a:defRPr>
            </a:lvl1pPr>
          </a:lstStyle>
          <a:p>
            <a:fld id="{86CB4B4D-7CA3-9044-876B-883B54F8677D}" type="slidenum">
              <a:t>‹N°›</a:t>
            </a:fld>
            <a:endParaRPr/>
          </a:p>
        </p:txBody>
      </p:sp>
      <p:sp>
        <p:nvSpPr>
          <p:cNvPr id="16" name="Titre de diapositive">
            <a:extLst>
              <a:ext uri="{FF2B5EF4-FFF2-40B4-BE49-F238E27FC236}">
                <a16:creationId xmlns:a16="http://schemas.microsoft.com/office/drawing/2014/main" xmlns="" id="{CC0AA3E9-2BC3-5449-8120-27EE61825D82}"/>
              </a:ext>
            </a:extLst>
          </p:cNvPr>
          <p:cNvSpPr txBox="1">
            <a:spLocks noGrp="1"/>
          </p:cNvSpPr>
          <p:nvPr>
            <p:ph type="body" sz="quarter" idx="23" hasCustomPrompt="1"/>
          </p:nvPr>
        </p:nvSpPr>
        <p:spPr>
          <a:xfrm>
            <a:off x="1020232" y="2610000"/>
            <a:ext cx="14264793" cy="841256"/>
          </a:xfrm>
          <a:prstGeom prst="rect">
            <a:avLst/>
          </a:prstGeom>
        </p:spPr>
        <p:txBody>
          <a:bodyPr anchor="b">
            <a:spAutoFit/>
          </a:bodyPr>
          <a:lstStyle>
            <a:lvl1pPr>
              <a:lnSpc>
                <a:spcPct val="80000"/>
              </a:lnSpc>
              <a:spcBef>
                <a:spcPts val="0"/>
              </a:spcBef>
              <a:defRPr sz="6000" b="1" i="0" u="none" strike="noStrike" cap="none" spc="-200" baseline="0" dirty="0">
                <a:solidFill>
                  <a:srgbClr val="FFFFFF"/>
                </a:solidFill>
                <a:uFillTx/>
                <a:latin typeface="Arial"/>
                <a:ea typeface="Arial"/>
                <a:cs typeface="Arial"/>
                <a:sym typeface="Arial"/>
              </a:defRPr>
            </a:lvl1pPr>
          </a:lstStyle>
          <a:p>
            <a:r>
              <a:rPr err="1"/>
              <a:t>Titre</a:t>
            </a:r>
            <a:r>
              <a:t> de diapositive</a:t>
            </a:r>
          </a:p>
        </p:txBody>
      </p:sp>
      <p:sp>
        <p:nvSpPr>
          <p:cNvPr id="19" name="Lorem ipsum dolor sit amet, consectetur adipiscing elit. Curabitur sem massa, pulvinar sed ultricies non, ultrices in dui.…">
            <a:extLst>
              <a:ext uri="{FF2B5EF4-FFF2-40B4-BE49-F238E27FC236}">
                <a16:creationId xmlns:a16="http://schemas.microsoft.com/office/drawing/2014/main" xmlns="" id="{B4FA2BCC-7042-9B43-AD2A-B75A9F1754D0}"/>
              </a:ext>
            </a:extLst>
          </p:cNvPr>
          <p:cNvSpPr txBox="1">
            <a:spLocks noGrp="1"/>
          </p:cNvSpPr>
          <p:nvPr>
            <p:ph type="body" sz="half" idx="21"/>
          </p:nvPr>
        </p:nvSpPr>
        <p:spPr>
          <a:xfrm>
            <a:off x="1001350" y="5014765"/>
            <a:ext cx="14264793" cy="5218993"/>
          </a:xfrm>
          <a:prstGeom prst="rect">
            <a:avLst/>
          </a:prstGeom>
        </p:spPr>
        <p:txBody>
          <a:bodyPr/>
          <a:lstStyle/>
          <a:p>
            <a:pPr marL="609598" indent="-609598">
              <a:buClr>
                <a:srgbClr val="0070C0"/>
              </a:buClr>
              <a:buSzPct val="123000"/>
              <a:buFont typeface="Arial" panose="020B0604020202020204" pitchFamily="34" charset="0"/>
              <a:buChar char="•"/>
              <a:defRPr>
                <a:solidFill>
                  <a:srgbClr val="FFFFFF"/>
                </a:solidFill>
              </a:defRP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0070C0"/>
              </a:buClr>
              <a:buSzPct val="123000"/>
              <a:buFont typeface="Arial" panose="020B0604020202020204" pitchFamily="34" charset="0"/>
              <a:buChar char="•"/>
              <a:defRPr>
                <a:solidFill>
                  <a:srgbClr val="FFFFFF"/>
                </a:solidFill>
              </a:defRP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p>
        </p:txBody>
      </p:sp>
      <p:pic>
        <p:nvPicPr>
          <p:cNvPr id="10" name="Image 9">
            <a:extLst>
              <a:ext uri="{FF2B5EF4-FFF2-40B4-BE49-F238E27FC236}">
                <a16:creationId xmlns:a16="http://schemas.microsoft.com/office/drawing/2014/main" xmlns="" id="{D91E16AF-1769-0847-8400-AD9DD3A403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extLst>
      <p:ext uri="{BB962C8B-B14F-4D97-AF65-F5344CB8AC3E}">
        <p14:creationId xmlns:p14="http://schemas.microsoft.com/office/powerpoint/2010/main" val="175458737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93" name="Titre de section"/>
          <p:cNvSpPr txBox="1">
            <a:spLocks noGrp="1"/>
          </p:cNvSpPr>
          <p:nvPr>
            <p:ph type="title" hasCustomPrompt="1"/>
          </p:nvPr>
        </p:nvSpPr>
        <p:spPr>
          <a:xfrm>
            <a:off x="1020229" y="1680217"/>
            <a:ext cx="14332519" cy="3471751"/>
          </a:xfrm>
          <a:prstGeom prst="rect">
            <a:avLst/>
          </a:prstGeom>
        </p:spPr>
        <p:txBody>
          <a:bodyPr/>
          <a:lstStyle>
            <a:lvl1pPr>
              <a:defRPr sz="10000" spc="-200"/>
            </a:lvl1pPr>
          </a:lstStyle>
          <a:p>
            <a:r>
              <a:t>Titre de section</a:t>
            </a:r>
          </a:p>
        </p:txBody>
      </p:sp>
      <p:pic>
        <p:nvPicPr>
          <p:cNvPr id="94" name="Image" descr="Image"/>
          <p:cNvPicPr>
            <a:picLocks noChangeAspect="1"/>
          </p:cNvPicPr>
          <p:nvPr/>
        </p:nvPicPr>
        <p:blipFill>
          <a:blip r:embed="rId2"/>
          <a:stretch>
            <a:fillRect/>
          </a:stretch>
        </p:blipFill>
        <p:spPr>
          <a:xfrm>
            <a:off x="15239992" y="4567759"/>
            <a:ext cx="9144015" cy="9144015"/>
          </a:xfrm>
          <a:prstGeom prst="rect">
            <a:avLst/>
          </a:prstGeom>
          <a:ln w="12700">
            <a:miter lim="400000"/>
          </a:ln>
        </p:spPr>
      </p:pic>
      <p:pic>
        <p:nvPicPr>
          <p:cNvPr id="96"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97"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98" name="Espace réservé du texte 2"/>
          <p:cNvSpPr txBox="1">
            <a:spLocks noGrp="1"/>
          </p:cNvSpPr>
          <p:nvPr>
            <p:ph type="body" sz="half" idx="21"/>
          </p:nvPr>
        </p:nvSpPr>
        <p:spPr>
          <a:xfrm>
            <a:off x="1020233" y="5687838"/>
            <a:ext cx="14223261" cy="6950483"/>
          </a:xfrm>
          <a:prstGeom prst="rect">
            <a:avLst/>
          </a:prstGeom>
        </p:spPr>
        <p:txBody>
          <a:bodyPr/>
          <a:lstStyle/>
          <a:p>
            <a:pPr marL="609598" indent="-609598">
              <a:buClr>
                <a:srgbClr val="306EC7"/>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306EC7"/>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9" name="Image 8">
            <a:extLst>
              <a:ext uri="{FF2B5EF4-FFF2-40B4-BE49-F238E27FC236}">
                <a16:creationId xmlns:a16="http://schemas.microsoft.com/office/drawing/2014/main" xmlns="" id="{A99BC357-8D4D-574B-A8D6-DC2A593C87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extLst>
      <p:ext uri="{BB962C8B-B14F-4D97-AF65-F5344CB8AC3E}">
        <p14:creationId xmlns:p14="http://schemas.microsoft.com/office/powerpoint/2010/main" val="187367187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onlusion">
    <p:bg>
      <p:bgPr>
        <a:solidFill>
          <a:srgbClr val="306EC7"/>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xmlns="" id="{D2270D0E-E076-9D4F-8F20-369BB56EE773}"/>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30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304" name="Image" descr="Image"/>
          <p:cNvPicPr>
            <a:picLocks noChangeAspect="1"/>
          </p:cNvPicPr>
          <p:nvPr/>
        </p:nvPicPr>
        <p:blipFill>
          <a:blip r:embed="rId3"/>
          <a:stretch>
            <a:fillRect/>
          </a:stretch>
        </p:blipFill>
        <p:spPr>
          <a:xfrm>
            <a:off x="15244255" y="4571981"/>
            <a:ext cx="9144104" cy="9144038"/>
          </a:xfrm>
          <a:prstGeom prst="rect">
            <a:avLst/>
          </a:prstGeom>
          <a:ln w="12700">
            <a:miter lim="400000"/>
          </a:ln>
        </p:spPr>
      </p:pic>
      <p:sp>
        <p:nvSpPr>
          <p:cNvPr id="305" name="Titre de diapositive"/>
          <p:cNvSpPr txBox="1">
            <a:spLocks noGrp="1"/>
          </p:cNvSpPr>
          <p:nvPr>
            <p:ph type="body" sz="quarter" idx="21" hasCustomPrompt="1"/>
          </p:nvPr>
        </p:nvSpPr>
        <p:spPr>
          <a:xfrm>
            <a:off x="969433" y="6141418"/>
            <a:ext cx="10347337" cy="1433164"/>
          </a:xfrm>
          <a:prstGeom prst="rect">
            <a:avLst/>
          </a:prstGeom>
        </p:spPr>
        <p:txBody>
          <a:bodyPr anchor="ctr"/>
          <a:lstStyle>
            <a:lvl1pPr>
              <a:lnSpc>
                <a:spcPct val="80000"/>
              </a:lnSpc>
              <a:spcBef>
                <a:spcPts val="0"/>
              </a:spcBef>
              <a:defRPr sz="6000" b="1" spc="-200">
                <a:solidFill>
                  <a:srgbClr val="FFFFFF"/>
                </a:solidFill>
              </a:defRPr>
            </a:lvl1pPr>
          </a:lstStyle>
          <a:p>
            <a:r>
              <a:t>Merci </a:t>
            </a:r>
            <a:r>
              <a:rPr lang="fr-FR"/>
              <a:t>de</a:t>
            </a:r>
            <a:r>
              <a:t> </a:t>
            </a:r>
            <a:r>
              <a:rPr err="1"/>
              <a:t>votre</a:t>
            </a:r>
            <a:r>
              <a:t> attention</a:t>
            </a:r>
          </a:p>
        </p:txBody>
      </p:sp>
      <p:pic>
        <p:nvPicPr>
          <p:cNvPr id="7" name="Image 6">
            <a:extLst>
              <a:ext uri="{FF2B5EF4-FFF2-40B4-BE49-F238E27FC236}">
                <a16:creationId xmlns:a16="http://schemas.microsoft.com/office/drawing/2014/main" xmlns="" id="{5FA3A85C-E606-A544-AC73-19E3544F7C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extLst>
      <p:ext uri="{BB962C8B-B14F-4D97-AF65-F5344CB8AC3E}">
        <p14:creationId xmlns:p14="http://schemas.microsoft.com/office/powerpoint/2010/main" val="55980291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Double">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sp>
        <p:nvSpPr>
          <p:cNvPr id="180" name="Rectangle"/>
          <p:cNvSpPr/>
          <p:nvPr/>
        </p:nvSpPr>
        <p:spPr>
          <a:xfrm>
            <a:off x="12192000" y="-1"/>
            <a:ext cx="12192000" cy="13716001"/>
          </a:xfrm>
          <a:prstGeom prst="rect">
            <a:avLst/>
          </a:prstGeom>
          <a:solidFill>
            <a:srgbClr val="97B2E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1" name="Image" descr="Image"/>
          <p:cNvPicPr>
            <a:picLocks noChangeAspect="1"/>
          </p:cNvPicPr>
          <p:nvPr/>
        </p:nvPicPr>
        <p:blipFill>
          <a:blip r:embed="rId3"/>
          <a:stretch>
            <a:fillRect/>
          </a:stretch>
        </p:blipFill>
        <p:spPr>
          <a:xfrm>
            <a:off x="19386687" y="1046024"/>
            <a:ext cx="3975101" cy="220966"/>
          </a:xfrm>
          <a:prstGeom prst="rect">
            <a:avLst/>
          </a:prstGeom>
          <a:ln w="12700">
            <a:miter lim="400000"/>
          </a:ln>
        </p:spPr>
      </p:pic>
      <p:sp>
        <p:nvSpPr>
          <p:cNvPr id="182" name="Titre de diapositive"/>
          <p:cNvSpPr txBox="1">
            <a:spLocks noGrp="1"/>
          </p:cNvSpPr>
          <p:nvPr>
            <p:ph type="body" sz="quarter" idx="21"/>
          </p:nvPr>
        </p:nvSpPr>
        <p:spPr>
          <a:xfrm>
            <a:off x="969433" y="3677862"/>
            <a:ext cx="10347337" cy="1433164"/>
          </a:xfrm>
          <a:prstGeom prst="rect">
            <a:avLst/>
          </a:prstGeom>
        </p:spPr>
        <p:txBody>
          <a:bodyPr numCol="1" spcCol="38100" anchor="b">
            <a:noAutofit/>
          </a:bodyPr>
          <a:lstStyle>
            <a:lvl1pPr marL="0" indent="0">
              <a:lnSpc>
                <a:spcPct val="80000"/>
              </a:lnSpc>
              <a:spcBef>
                <a:spcPts val="0"/>
              </a:spcBef>
              <a:buSzTx/>
              <a:buNone/>
              <a:defRPr sz="6000" b="1" spc="-119"/>
            </a:lvl1pPr>
          </a:lstStyle>
          <a:p>
            <a:r>
              <a:t>Titre de diapositive</a:t>
            </a:r>
          </a:p>
        </p:txBody>
      </p:sp>
      <p:sp>
        <p:nvSpPr>
          <p:cNvPr id="183" name="Texte niveau 1…"/>
          <p:cNvSpPr txBox="1">
            <a:spLocks noGrp="1"/>
          </p:cNvSpPr>
          <p:nvPr>
            <p:ph type="body" sz="quarter" idx="22"/>
          </p:nvPr>
        </p:nvSpPr>
        <p:spPr>
          <a:xfrm>
            <a:off x="969433" y="5687838"/>
            <a:ext cx="10347337" cy="5218991"/>
          </a:xfrm>
          <a:prstGeom prst="rect">
            <a:avLst/>
          </a:prstGeom>
        </p:spPr>
        <p:txBody>
          <a:bodyPr numCol="1" spcCol="38100">
            <a:noAutofit/>
          </a:bodyPr>
          <a:lstStyle/>
          <a:p>
            <a:r>
              <a:t>Texte niveau 1</a:t>
            </a:r>
          </a:p>
          <a:p>
            <a:pPr lvl="1"/>
            <a:r>
              <a:t>Texte niveau 2</a:t>
            </a:r>
          </a:p>
          <a:p>
            <a:pPr lvl="2"/>
            <a:r>
              <a:t>Texte niveau 3</a:t>
            </a:r>
          </a:p>
          <a:p>
            <a:pPr lvl="3"/>
            <a:r>
              <a:t>Texte niveau 4</a:t>
            </a:r>
          </a:p>
          <a:p>
            <a:pPr lvl="4"/>
            <a:r>
              <a:t>Texte niveau 5</a:t>
            </a:r>
          </a:p>
        </p:txBody>
      </p:sp>
      <p:pic>
        <p:nvPicPr>
          <p:cNvPr id="184" name="Image" descr="Image"/>
          <p:cNvPicPr>
            <a:picLocks noChangeAspect="1"/>
          </p:cNvPicPr>
          <p:nvPr/>
        </p:nvPicPr>
        <p:blipFill>
          <a:blip r:embed="rId4"/>
          <a:stretch>
            <a:fillRect/>
          </a:stretch>
        </p:blipFill>
        <p:spPr>
          <a:xfrm>
            <a:off x="23402605" y="12641329"/>
            <a:ext cx="980657" cy="683242"/>
          </a:xfrm>
          <a:prstGeom prst="rect">
            <a:avLst/>
          </a:prstGeom>
          <a:ln w="12700">
            <a:miter lim="400000"/>
          </a:ln>
        </p:spPr>
      </p:pic>
      <p:sp>
        <p:nvSpPr>
          <p:cNvPr id="185" name="Numéro de diapositive"/>
          <p:cNvSpPr txBox="1">
            <a:spLocks noGrp="1"/>
          </p:cNvSpPr>
          <p:nvPr>
            <p:ph type="sldNum" sz="quarter" idx="2"/>
          </p:nvPr>
        </p:nvSpPr>
        <p:spPr>
          <a:xfrm>
            <a:off x="23708647" y="12775848"/>
            <a:ext cx="368574" cy="414205"/>
          </a:xfrm>
          <a:prstGeom prst="rect">
            <a:avLst/>
          </a:prstGeom>
        </p:spPr>
        <p:txBody>
          <a:bodyPr/>
          <a:lstStyle/>
          <a:p>
            <a:fld id="{86CB4B4D-7CA3-9044-876B-883B54F8677D}" type="slidenum">
              <a:t>‹N°›</a:t>
            </a:fld>
            <a:endParaRPr/>
          </a:p>
        </p:txBody>
      </p:sp>
      <p:pic>
        <p:nvPicPr>
          <p:cNvPr id="186" name="Image" descr="Image"/>
          <p:cNvPicPr>
            <a:picLocks noChangeAspect="1"/>
          </p:cNvPicPr>
          <p:nvPr/>
        </p:nvPicPr>
        <p:blipFill>
          <a:blip r:embed="rId5"/>
          <a:srcRect l="24913" t="25066" r="25188"/>
          <a:stretch>
            <a:fillRect/>
          </a:stretch>
        </p:blipFill>
        <p:spPr>
          <a:xfrm rot="10800000">
            <a:off x="9933632" y="6860927"/>
            <a:ext cx="4560492" cy="6848595"/>
          </a:xfrm>
          <a:prstGeom prst="rect">
            <a:avLst/>
          </a:prstGeom>
          <a:ln w="12700">
            <a:miter lim="400000"/>
          </a:ln>
        </p:spPr>
      </p:pic>
      <p:sp>
        <p:nvSpPr>
          <p:cNvPr id="187" name="%…"/>
          <p:cNvSpPr>
            <a:spLocks noGrp="1"/>
          </p:cNvSpPr>
          <p:nvPr>
            <p:ph type="body" sz="half" idx="23"/>
          </p:nvPr>
        </p:nvSpPr>
        <p:spPr>
          <a:xfrm>
            <a:off x="16087248" y="1279702"/>
            <a:ext cx="8314130" cy="12445483"/>
          </a:xfrm>
          <a:prstGeom prst="rect">
            <a:avLst/>
          </a:prstGeom>
        </p:spPr>
        <p:txBody>
          <a:bodyPr numCol="1" spcCol="38100" anchor="ctr">
            <a:noAutofit/>
          </a:bodyPr>
          <a:lstStyle/>
          <a:p>
            <a:pPr marL="0" indent="0" defTabSz="825500">
              <a:lnSpc>
                <a:spcPct val="100000"/>
              </a:lnSpc>
              <a:spcBef>
                <a:spcPts val="0"/>
              </a:spcBef>
              <a:buSzTx/>
              <a:buNone/>
              <a:defRPr sz="20000" b="1">
                <a:solidFill>
                  <a:srgbClr val="FFFFFF"/>
                </a:solidFill>
              </a:defRPr>
            </a:pPr>
            <a:r>
              <a:t>%</a:t>
            </a:r>
          </a:p>
          <a:p>
            <a:pPr marL="0" indent="0" defTabSz="825500">
              <a:lnSpc>
                <a:spcPct val="100000"/>
              </a:lnSpc>
              <a:spcBef>
                <a:spcPts val="0"/>
              </a:spcBef>
              <a:buSzTx/>
              <a:buNone/>
              <a:defRPr sz="3200">
                <a:solidFill>
                  <a:srgbClr val="FFFFFF"/>
                </a:solidFill>
              </a:defRPr>
            </a:pPr>
            <a:r>
              <a:t>Lorem ipsum</a:t>
            </a:r>
          </a:p>
        </p:txBody>
      </p:sp>
    </p:spTree>
    <p:extLst>
      <p:ext uri="{BB962C8B-B14F-4D97-AF65-F5344CB8AC3E}">
        <p14:creationId xmlns:p14="http://schemas.microsoft.com/office/powerpoint/2010/main" val="284056973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2_Section">
    <p:bg>
      <p:bgPr>
        <a:solidFill>
          <a:srgbClr val="5FC7D1"/>
        </a:solidFill>
        <a:effectLst/>
      </p:bgPr>
    </p:bg>
    <p:spTree>
      <p:nvGrpSpPr>
        <p:cNvPr id="1" name=""/>
        <p:cNvGrpSpPr/>
        <p:nvPr/>
      </p:nvGrpSpPr>
      <p:grpSpPr>
        <a:xfrm>
          <a:off x="0" y="0"/>
          <a:ext cx="0" cy="0"/>
          <a:chOff x="0" y="0"/>
          <a:chExt cx="0" cy="0"/>
        </a:xfrm>
      </p:grpSpPr>
      <p:sp>
        <p:nvSpPr>
          <p:cNvPr id="107" name="Titre de section"/>
          <p:cNvSpPr txBox="1">
            <a:spLocks noGrp="1"/>
          </p:cNvSpPr>
          <p:nvPr>
            <p:ph type="title" hasCustomPrompt="1"/>
          </p:nvPr>
        </p:nvSpPr>
        <p:spPr>
          <a:xfrm>
            <a:off x="4762496" y="5122124"/>
            <a:ext cx="10464677" cy="3471752"/>
          </a:xfrm>
          <a:prstGeom prst="rect">
            <a:avLst/>
          </a:prstGeom>
        </p:spPr>
        <p:txBody>
          <a:bodyPr anchor="ctr"/>
          <a:lstStyle>
            <a:lvl1pPr>
              <a:lnSpc>
                <a:spcPct val="100000"/>
              </a:lnSpc>
              <a:defRPr sz="10000" spc="-200">
                <a:solidFill>
                  <a:srgbClr val="FFFFFF"/>
                </a:solidFill>
              </a:defRPr>
            </a:lvl1pPr>
          </a:lstStyle>
          <a:p>
            <a:r>
              <a:rPr err="1"/>
              <a:t>Titre</a:t>
            </a:r>
            <a:r>
              <a:t> de section</a:t>
            </a:r>
          </a:p>
        </p:txBody>
      </p:sp>
      <p:sp>
        <p:nvSpPr>
          <p:cNvPr id="13" name="Rectangle">
            <a:extLst>
              <a:ext uri="{FF2B5EF4-FFF2-40B4-BE49-F238E27FC236}">
                <a16:creationId xmlns:a16="http://schemas.microsoft.com/office/drawing/2014/main" xmlns="" id="{D3C5B4D2-0314-6343-9AA7-97C5334EDD36}"/>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109"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110" name="Image" descr="Image"/>
          <p:cNvPicPr>
            <a:picLocks noChangeAspect="1"/>
          </p:cNvPicPr>
          <p:nvPr/>
        </p:nvPicPr>
        <p:blipFill>
          <a:blip r:embed="rId3"/>
          <a:stretch>
            <a:fillRect/>
          </a:stretch>
        </p:blipFill>
        <p:spPr>
          <a:xfrm>
            <a:off x="1043655" y="5175396"/>
            <a:ext cx="3365222" cy="3365209"/>
          </a:xfrm>
          <a:prstGeom prst="rect">
            <a:avLst/>
          </a:prstGeom>
          <a:ln w="12700">
            <a:miter lim="400000"/>
          </a:ln>
        </p:spPr>
      </p:pic>
      <p:pic>
        <p:nvPicPr>
          <p:cNvPr id="111" name="Image" descr="Image"/>
          <p:cNvPicPr>
            <a:picLocks noChangeAspect="1"/>
          </p:cNvPicPr>
          <p:nvPr/>
        </p:nvPicPr>
        <p:blipFill>
          <a:blip r:embed="rId4"/>
          <a:stretch>
            <a:fillRect/>
          </a:stretch>
        </p:blipFill>
        <p:spPr>
          <a:xfrm>
            <a:off x="17532004" y="2275309"/>
            <a:ext cx="6862926" cy="11447499"/>
          </a:xfrm>
          <a:prstGeom prst="rect">
            <a:avLst/>
          </a:prstGeom>
          <a:ln w="12700">
            <a:miter lim="400000"/>
          </a:ln>
        </p:spPr>
      </p:pic>
      <p:sp>
        <p:nvSpPr>
          <p:cNvPr id="112" name="01"/>
          <p:cNvSpPr txBox="1">
            <a:spLocks noGrp="1"/>
          </p:cNvSpPr>
          <p:nvPr>
            <p:ph type="body" sz="quarter" idx="21" hasCustomPrompt="1"/>
          </p:nvPr>
        </p:nvSpPr>
        <p:spPr>
          <a:xfrm>
            <a:off x="1054096" y="5122124"/>
            <a:ext cx="3344341" cy="3471752"/>
          </a:xfrm>
          <a:prstGeom prst="rect">
            <a:avLst/>
          </a:prstGeom>
        </p:spPr>
        <p:txBody>
          <a:bodyPr anchor="ctr"/>
          <a:lstStyle>
            <a:lvl1pPr algn="ctr">
              <a:lnSpc>
                <a:spcPct val="100000"/>
              </a:lnSpc>
              <a:spcBef>
                <a:spcPts val="0"/>
              </a:spcBef>
              <a:defRPr sz="10000" b="1" spc="-200">
                <a:solidFill>
                  <a:srgbClr val="FFFFFF"/>
                </a:solidFill>
              </a:defRPr>
            </a:lvl1pPr>
          </a:lstStyle>
          <a:p>
            <a:r>
              <a:t>01</a:t>
            </a:r>
          </a:p>
        </p:txBody>
      </p:sp>
      <p:sp>
        <p:nvSpPr>
          <p:cNvPr id="11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10" name="Image 9">
            <a:extLst>
              <a:ext uri="{FF2B5EF4-FFF2-40B4-BE49-F238E27FC236}">
                <a16:creationId xmlns:a16="http://schemas.microsoft.com/office/drawing/2014/main" xmlns="" id="{70A445D4-D79C-9D49-A8FB-ADA4FDB375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ous titre et puces">
    <p:spTree>
      <p:nvGrpSpPr>
        <p:cNvPr id="1" name=""/>
        <p:cNvGrpSpPr/>
        <p:nvPr/>
      </p:nvGrpSpPr>
      <p:grpSpPr>
        <a:xfrm>
          <a:off x="0" y="0"/>
          <a:ext cx="0" cy="0"/>
          <a:chOff x="0" y="0"/>
          <a:chExt cx="0" cy="0"/>
        </a:xfrm>
      </p:grpSpPr>
      <p:pic>
        <p:nvPicPr>
          <p:cNvPr id="57" name="Image" descr="Image"/>
          <p:cNvPicPr>
            <a:picLocks noChangeAspect="1"/>
          </p:cNvPicPr>
          <p:nvPr/>
        </p:nvPicPr>
        <p:blipFill>
          <a:blip r:embed="rId2"/>
          <a:stretch>
            <a:fillRect/>
          </a:stretch>
        </p:blipFill>
        <p:spPr>
          <a:xfrm>
            <a:off x="15242232" y="4582712"/>
            <a:ext cx="9139538" cy="9139509"/>
          </a:xfrm>
          <a:prstGeom prst="rect">
            <a:avLst/>
          </a:prstGeom>
          <a:ln w="12700">
            <a:miter lim="400000"/>
          </a:ln>
        </p:spPr>
      </p:pic>
      <p:sp>
        <p:nvSpPr>
          <p:cNvPr id="59" name="Titre de diapositive"/>
          <p:cNvSpPr txBox="1">
            <a:spLocks noGrp="1"/>
          </p:cNvSpPr>
          <p:nvPr>
            <p:ph type="body" sz="quarter" idx="21"/>
          </p:nvPr>
        </p:nvSpPr>
        <p:spPr>
          <a:xfrm>
            <a:off x="1020232" y="2610606"/>
            <a:ext cx="14264793" cy="952972"/>
          </a:xfrm>
          <a:prstGeom prst="rect">
            <a:avLst/>
          </a:prstGeom>
        </p:spPr>
        <p:txBody>
          <a:bodyPr anchor="b">
            <a:spAutoFit/>
          </a:bodyPr>
          <a:lstStyle>
            <a:lvl1pPr>
              <a:lnSpc>
                <a:spcPct val="80000"/>
              </a:lnSpc>
              <a:spcBef>
                <a:spcPts val="0"/>
              </a:spcBef>
              <a:defRPr sz="6000" b="1" spc="-119">
                <a:solidFill>
                  <a:srgbClr val="306EC7"/>
                </a:solidFill>
              </a:defRPr>
            </a:lvl1pPr>
          </a:lstStyle>
          <a:p>
            <a:r>
              <a:rPr err="1"/>
              <a:t>Titre</a:t>
            </a:r>
            <a:r>
              <a:t> de diapositive</a:t>
            </a:r>
          </a:p>
        </p:txBody>
      </p:sp>
      <p:sp>
        <p:nvSpPr>
          <p:cNvPr id="60" name="Titre de diapositive"/>
          <p:cNvSpPr txBox="1">
            <a:spLocks noGrp="1"/>
          </p:cNvSpPr>
          <p:nvPr>
            <p:ph type="body" sz="quarter" idx="22" hasCustomPrompt="1"/>
          </p:nvPr>
        </p:nvSpPr>
        <p:spPr>
          <a:xfrm>
            <a:off x="1020232" y="3563577"/>
            <a:ext cx="14264793" cy="644534"/>
          </a:xfrm>
          <a:prstGeom prst="rect">
            <a:avLst/>
          </a:prstGeom>
        </p:spPr>
        <p:txBody>
          <a:bodyPr anchor="b"/>
          <a:lstStyle>
            <a:lvl1pPr>
              <a:lnSpc>
                <a:spcPct val="80000"/>
              </a:lnSpc>
              <a:spcBef>
                <a:spcPts val="0"/>
              </a:spcBef>
              <a:defRPr sz="3500" b="1" i="0" u="none" strike="noStrike" cap="none" spc="0" baseline="0" dirty="0">
                <a:solidFill>
                  <a:srgbClr val="1ECAD4"/>
                </a:solidFill>
                <a:uFillTx/>
                <a:latin typeface="Arial"/>
                <a:ea typeface="Arial"/>
                <a:cs typeface="Arial"/>
                <a:sym typeface="Arial"/>
              </a:defRPr>
            </a:lvl1pPr>
          </a:lstStyle>
          <a:p>
            <a:r>
              <a:rPr lang="fr-FR"/>
              <a:t>Sous-titre de la diapositive</a:t>
            </a:r>
          </a:p>
        </p:txBody>
      </p:sp>
      <p:sp>
        <p:nvSpPr>
          <p:cNvPr id="6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
        <p:nvSpPr>
          <p:cNvPr id="3" name="Espace réservé du texte 2">
            <a:extLst>
              <a:ext uri="{FF2B5EF4-FFF2-40B4-BE49-F238E27FC236}">
                <a16:creationId xmlns:a16="http://schemas.microsoft.com/office/drawing/2014/main" xmlns="" id="{60A6D467-0371-CD41-BED0-C61D2E6C51E7}"/>
              </a:ext>
            </a:extLst>
          </p:cNvPr>
          <p:cNvSpPr>
            <a:spLocks noGrp="1"/>
          </p:cNvSpPr>
          <p:nvPr>
            <p:ph type="body" sz="quarter" idx="23"/>
          </p:nvPr>
        </p:nvSpPr>
        <p:spPr>
          <a:xfrm>
            <a:off x="1020763" y="5000625"/>
            <a:ext cx="14263687" cy="7515225"/>
          </a:xfrm>
        </p:spPr>
        <p:txBody>
          <a:bodyPr/>
          <a:lstStyle>
            <a:lvl1pPr marL="534988" indent="-534988">
              <a:buClr>
                <a:srgbClr val="2F6EC6"/>
              </a:buClr>
              <a:buSzPct val="123000"/>
              <a:buFont typeface="Arial" panose="020B0604020202020204" pitchFamily="34" charset="0"/>
              <a:buChar char="•"/>
              <a:tabLst/>
              <a:defRPr kumimoji="0" lang="fr-FR" sz="3000" b="0" i="0" u="none" strike="noStrike" cap="none" spc="0" normalizeH="0" baseline="0" dirty="0" smtClean="0">
                <a:ln>
                  <a:noFill/>
                </a:ln>
                <a:solidFill>
                  <a:srgbClr val="000000"/>
                </a:solidFill>
                <a:effectLst/>
                <a:uFillTx/>
                <a:latin typeface="Arial"/>
                <a:ea typeface="Arial"/>
                <a:cs typeface="Arial"/>
                <a:sym typeface="Helvetica Neue"/>
              </a:defRPr>
            </a:lvl1pPr>
            <a:lvl2pPr marL="1201419" indent="-327659" algn="l" defTabSz="2096971">
              <a:lnSpc>
                <a:spcPct val="120000"/>
              </a:lnSpc>
              <a:spcBef>
                <a:spcPts val="3800"/>
              </a:spcBef>
              <a:buClr>
                <a:srgbClr val="5FC7D1"/>
              </a:buClr>
              <a:buSzPct val="123000"/>
              <a:buChar char="-"/>
              <a:defRPr kumimoji="0" lang="fr-FR" sz="2800" b="0" i="0" u="none" strike="noStrike" cap="none" spc="0" normalizeH="0" baseline="0">
                <a:ln>
                  <a:noFill/>
                </a:ln>
                <a:solidFill>
                  <a:srgbClr val="000000"/>
                </a:solidFill>
                <a:effectLst/>
                <a:uFillTx/>
                <a:latin typeface="Arial"/>
                <a:ea typeface="Arial"/>
                <a:cs typeface="Arial"/>
                <a:sym typeface="Arial"/>
              </a:defRPr>
            </a:lvl2pPr>
          </a:lstStyle>
          <a:p>
            <a:pPr lvl="0"/>
            <a:r>
              <a:rPr lang="fr-FR"/>
              <a:t>Cliquez pour modifier les styles du texte du masque</a:t>
            </a:r>
          </a:p>
          <a:p>
            <a:pPr marL="1201419" lvl="1" indent="-327659" algn="l" defTabSz="2096971">
              <a:lnSpc>
                <a:spcPct val="120000"/>
              </a:lnSpc>
              <a:spcBef>
                <a:spcPts val="3800"/>
              </a:spcBef>
              <a:buClr>
                <a:srgbClr val="5FC7D1"/>
              </a:buClr>
              <a:buSzPct val="123000"/>
              <a:buChar char="-"/>
              <a:defRPr sz="2800">
                <a:solidFill>
                  <a:srgbClr val="000000"/>
                </a:solidFill>
                <a:latin typeface="Arial"/>
                <a:ea typeface="Arial"/>
                <a:cs typeface="Arial"/>
                <a:sym typeface="Arial"/>
              </a:defRPr>
            </a:pPr>
            <a:r>
              <a:rPr lang="fr-FR" err="1">
                <a:solidFill>
                  <a:srgbClr val="000000"/>
                </a:solidFill>
              </a:rPr>
              <a:t>Fusce</a:t>
            </a:r>
            <a:r>
              <a:rPr lang="fr-FR">
                <a:solidFill>
                  <a:srgbClr val="000000"/>
                </a:solidFill>
              </a:rPr>
              <a:t> </a:t>
            </a:r>
            <a:r>
              <a:rPr lang="fr-FR" err="1">
                <a:solidFill>
                  <a:srgbClr val="000000"/>
                </a:solidFill>
              </a:rPr>
              <a:t>faucibus</a:t>
            </a:r>
            <a:r>
              <a:rPr lang="fr-FR">
                <a:solidFill>
                  <a:srgbClr val="000000"/>
                </a:solidFill>
              </a:rPr>
              <a:t> </a:t>
            </a:r>
            <a:r>
              <a:rPr lang="fr-FR" err="1">
                <a:solidFill>
                  <a:srgbClr val="000000"/>
                </a:solidFill>
              </a:rPr>
              <a:t>arcu</a:t>
            </a:r>
            <a:r>
              <a:rPr lang="fr-FR">
                <a:solidFill>
                  <a:srgbClr val="000000"/>
                </a:solidFill>
              </a:rPr>
              <a:t> ex, </a:t>
            </a:r>
            <a:r>
              <a:rPr lang="fr-FR" err="1">
                <a:solidFill>
                  <a:srgbClr val="000000"/>
                </a:solidFill>
              </a:rPr>
              <a:t>quis</a:t>
            </a:r>
            <a:r>
              <a:rPr lang="fr-FR">
                <a:solidFill>
                  <a:srgbClr val="000000"/>
                </a:solidFill>
              </a:rPr>
              <a:t> </a:t>
            </a:r>
            <a:r>
              <a:rPr lang="fr-FR" err="1">
                <a:solidFill>
                  <a:srgbClr val="000000"/>
                </a:solidFill>
              </a:rPr>
              <a:t>viverra</a:t>
            </a:r>
            <a:r>
              <a:rPr lang="fr-FR">
                <a:solidFill>
                  <a:srgbClr val="000000"/>
                </a:solidFill>
              </a:rPr>
              <a:t> </a:t>
            </a:r>
            <a:r>
              <a:rPr lang="fr-FR" err="1">
                <a:solidFill>
                  <a:srgbClr val="000000"/>
                </a:solidFill>
              </a:rPr>
              <a:t>risus</a:t>
            </a:r>
            <a:r>
              <a:rPr lang="fr-FR">
                <a:solidFill>
                  <a:srgbClr val="000000"/>
                </a:solidFill>
              </a:rPr>
              <a:t> pretium nec. </a:t>
            </a:r>
            <a:r>
              <a:rPr lang="fr-FR" err="1">
                <a:solidFill>
                  <a:srgbClr val="000000"/>
                </a:solidFill>
              </a:rPr>
              <a:t>Pellentesque</a:t>
            </a:r>
            <a:r>
              <a:rPr lang="fr-FR">
                <a:solidFill>
                  <a:srgbClr val="000000"/>
                </a:solidFill>
              </a:rPr>
              <a:t> </a:t>
            </a:r>
            <a:r>
              <a:rPr lang="fr-FR" err="1">
                <a:solidFill>
                  <a:srgbClr val="000000"/>
                </a:solidFill>
              </a:rPr>
              <a:t>maximus</a:t>
            </a:r>
            <a:r>
              <a:rPr lang="fr-FR">
                <a:solidFill>
                  <a:srgbClr val="000000"/>
                </a:solidFill>
              </a:rPr>
              <a:t> </a:t>
            </a:r>
            <a:r>
              <a:rPr lang="fr-FR" err="1">
                <a:solidFill>
                  <a:srgbClr val="000000"/>
                </a:solidFill>
              </a:rPr>
              <a:t>nulla</a:t>
            </a:r>
            <a:r>
              <a:rPr lang="fr-FR">
                <a:solidFill>
                  <a:srgbClr val="000000"/>
                </a:solidFill>
              </a:rPr>
              <a:t> id </a:t>
            </a:r>
            <a:r>
              <a:rPr lang="fr-FR" err="1">
                <a:solidFill>
                  <a:srgbClr val="000000"/>
                </a:solidFill>
              </a:rPr>
              <a:t>enim</a:t>
            </a:r>
            <a:r>
              <a:rPr lang="fr-FR">
                <a:solidFill>
                  <a:srgbClr val="000000"/>
                </a:solidFill>
              </a:rPr>
              <a:t> </a:t>
            </a:r>
            <a:r>
              <a:rPr lang="fr-FR" err="1">
                <a:solidFill>
                  <a:srgbClr val="000000"/>
                </a:solidFill>
              </a:rPr>
              <a:t>vehicula</a:t>
            </a:r>
            <a:r>
              <a:rPr lang="fr-FR">
                <a:solidFill>
                  <a:srgbClr val="000000"/>
                </a:solidFill>
              </a:rPr>
              <a:t>, ut </a:t>
            </a:r>
            <a:r>
              <a:rPr lang="fr-FR" err="1">
                <a:solidFill>
                  <a:srgbClr val="000000"/>
                </a:solidFill>
              </a:rPr>
              <a:t>aliquet</a:t>
            </a:r>
            <a:r>
              <a:rPr lang="fr-FR">
                <a:solidFill>
                  <a:srgbClr val="000000"/>
                </a:solidFill>
              </a:rPr>
              <a:t> </a:t>
            </a:r>
            <a:r>
              <a:rPr lang="fr-FR" err="1">
                <a:solidFill>
                  <a:srgbClr val="000000"/>
                </a:solidFill>
              </a:rPr>
              <a:t>orci</a:t>
            </a:r>
            <a:r>
              <a:rPr lang="fr-FR">
                <a:solidFill>
                  <a:srgbClr val="000000"/>
                </a:solidFill>
              </a:rPr>
              <a:t> </a:t>
            </a:r>
            <a:r>
              <a:rPr lang="fr-FR" err="1">
                <a:solidFill>
                  <a:srgbClr val="000000"/>
                </a:solidFill>
              </a:rPr>
              <a:t>tincidunt</a:t>
            </a:r>
            <a:r>
              <a:rPr lang="fr-FR">
                <a:solidFill>
                  <a:srgbClr val="000000"/>
                </a:solidFill>
              </a:rPr>
              <a:t>. Duis id </a:t>
            </a:r>
            <a:r>
              <a:rPr lang="fr-FR" err="1">
                <a:solidFill>
                  <a:srgbClr val="000000"/>
                </a:solidFill>
              </a:rPr>
              <a:t>pharetra</a:t>
            </a:r>
            <a:r>
              <a:rPr lang="fr-FR">
                <a:solidFill>
                  <a:srgbClr val="000000"/>
                </a:solidFill>
              </a:rPr>
              <a:t> </a:t>
            </a:r>
            <a:r>
              <a:rPr lang="fr-FR" err="1">
                <a:solidFill>
                  <a:srgbClr val="000000"/>
                </a:solidFill>
              </a:rPr>
              <a:t>dolor</a:t>
            </a:r>
            <a:r>
              <a:rPr lang="fr-FR">
                <a:solidFill>
                  <a:srgbClr val="000000"/>
                </a:solidFill>
              </a:rPr>
              <a:t>, </a:t>
            </a:r>
            <a:r>
              <a:rPr lang="fr-FR" err="1">
                <a:solidFill>
                  <a:srgbClr val="000000"/>
                </a:solidFill>
              </a:rPr>
              <a:t>sed</a:t>
            </a:r>
            <a:r>
              <a:rPr lang="fr-FR">
                <a:solidFill>
                  <a:srgbClr val="000000"/>
                </a:solidFill>
              </a:rPr>
              <a:t> </a:t>
            </a:r>
            <a:r>
              <a:rPr lang="fr-FR" err="1">
                <a:solidFill>
                  <a:srgbClr val="000000"/>
                </a:solidFill>
              </a:rPr>
              <a:t>condimentum</a:t>
            </a:r>
            <a:r>
              <a:rPr lang="fr-FR">
                <a:solidFill>
                  <a:srgbClr val="000000"/>
                </a:solidFill>
              </a:rPr>
              <a:t> </a:t>
            </a:r>
            <a:r>
              <a:rPr lang="fr-FR" err="1">
                <a:solidFill>
                  <a:srgbClr val="000000"/>
                </a:solidFill>
              </a:rPr>
              <a:t>risus</a:t>
            </a:r>
            <a:r>
              <a:rPr lang="fr-FR">
                <a:solidFill>
                  <a:srgbClr val="000000"/>
                </a:solidFill>
              </a:rPr>
              <a:t>. Sed </a:t>
            </a:r>
            <a:r>
              <a:rPr lang="fr-FR" err="1">
                <a:solidFill>
                  <a:srgbClr val="000000"/>
                </a:solidFill>
              </a:rPr>
              <a:t>eleifend</a:t>
            </a:r>
            <a:r>
              <a:rPr lang="fr-FR">
                <a:solidFill>
                  <a:srgbClr val="000000"/>
                </a:solidFill>
              </a:rPr>
              <a:t>, mi </a:t>
            </a:r>
            <a:r>
              <a:rPr lang="fr-FR" err="1">
                <a:solidFill>
                  <a:srgbClr val="000000"/>
                </a:solidFill>
              </a:rPr>
              <a:t>quis</a:t>
            </a:r>
            <a:r>
              <a:rPr lang="fr-FR">
                <a:solidFill>
                  <a:srgbClr val="000000"/>
                </a:solidFill>
              </a:rPr>
              <a:t> </a:t>
            </a:r>
            <a:r>
              <a:rPr lang="fr-FR" err="1">
                <a:solidFill>
                  <a:srgbClr val="000000"/>
                </a:solidFill>
              </a:rPr>
              <a:t>consectetur</a:t>
            </a:r>
            <a:r>
              <a:rPr lang="fr-FR">
                <a:solidFill>
                  <a:srgbClr val="000000"/>
                </a:solidFill>
              </a:rPr>
              <a:t> </a:t>
            </a:r>
            <a:r>
              <a:rPr lang="fr-FR" err="1">
                <a:solidFill>
                  <a:srgbClr val="000000"/>
                </a:solidFill>
              </a:rPr>
              <a:t>suscipit</a:t>
            </a:r>
            <a:r>
              <a:rPr lang="fr-FR">
                <a:solidFill>
                  <a:srgbClr val="000000"/>
                </a:solidFill>
              </a:rPr>
              <a:t>, </a:t>
            </a:r>
            <a:r>
              <a:rPr lang="fr-FR" err="1">
                <a:solidFill>
                  <a:srgbClr val="000000"/>
                </a:solidFill>
              </a:rPr>
              <a:t>velit</a:t>
            </a:r>
            <a:r>
              <a:rPr lang="fr-FR">
                <a:solidFill>
                  <a:srgbClr val="000000"/>
                </a:solidFill>
              </a:rPr>
              <a:t> ante </a:t>
            </a:r>
            <a:r>
              <a:rPr lang="fr-FR" err="1">
                <a:solidFill>
                  <a:srgbClr val="000000"/>
                </a:solidFill>
              </a:rPr>
              <a:t>malesuada</a:t>
            </a:r>
            <a:r>
              <a:rPr lang="fr-FR">
                <a:solidFill>
                  <a:srgbClr val="000000"/>
                </a:solidFill>
              </a:rPr>
              <a:t> ante, a porta </a:t>
            </a:r>
            <a:r>
              <a:rPr lang="fr-FR" err="1">
                <a:solidFill>
                  <a:srgbClr val="000000"/>
                </a:solidFill>
              </a:rPr>
              <a:t>felis</a:t>
            </a:r>
            <a:r>
              <a:rPr lang="fr-FR">
                <a:solidFill>
                  <a:srgbClr val="000000"/>
                </a:solidFill>
              </a:rPr>
              <a:t> </a:t>
            </a:r>
            <a:r>
              <a:rPr lang="fr-FR" err="1">
                <a:solidFill>
                  <a:srgbClr val="000000"/>
                </a:solidFill>
              </a:rPr>
              <a:t>leo</a:t>
            </a:r>
            <a:r>
              <a:rPr lang="fr-FR">
                <a:solidFill>
                  <a:srgbClr val="000000"/>
                </a:solidFill>
              </a:rPr>
              <a:t> ut </a:t>
            </a:r>
            <a:r>
              <a:rPr lang="fr-FR" err="1">
                <a:solidFill>
                  <a:srgbClr val="000000"/>
                </a:solidFill>
              </a:rPr>
              <a:t>nulla</a:t>
            </a:r>
            <a:r>
              <a:rPr lang="fr-FR">
                <a:solidFill>
                  <a:srgbClr val="000000"/>
                </a:solidFill>
              </a:rPr>
              <a:t>. </a:t>
            </a:r>
            <a:r>
              <a:rPr lang="fr-FR" err="1">
                <a:solidFill>
                  <a:srgbClr val="000000"/>
                </a:solidFill>
              </a:rPr>
              <a:t>Vestibulum</a:t>
            </a:r>
            <a:r>
              <a:rPr lang="fr-FR">
                <a:solidFill>
                  <a:srgbClr val="000000"/>
                </a:solidFill>
              </a:rPr>
              <a:t> et </a:t>
            </a:r>
            <a:r>
              <a:rPr lang="fr-FR" err="1">
                <a:solidFill>
                  <a:srgbClr val="000000"/>
                </a:solidFill>
              </a:rPr>
              <a:t>rutrum</a:t>
            </a:r>
            <a:r>
              <a:rPr lang="fr-FR">
                <a:solidFill>
                  <a:srgbClr val="000000"/>
                </a:solidFill>
              </a:rPr>
              <a:t> libero.</a:t>
            </a:r>
            <a:endParaRPr lang="fr-FR" sz="2500">
              <a:solidFill>
                <a:srgbClr val="000000"/>
              </a:solidFill>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93" name="Titre de section"/>
          <p:cNvSpPr txBox="1">
            <a:spLocks noGrp="1"/>
          </p:cNvSpPr>
          <p:nvPr>
            <p:ph type="title" hasCustomPrompt="1"/>
          </p:nvPr>
        </p:nvSpPr>
        <p:spPr>
          <a:xfrm>
            <a:off x="1020229" y="1680217"/>
            <a:ext cx="14332519" cy="3471751"/>
          </a:xfrm>
          <a:prstGeom prst="rect">
            <a:avLst/>
          </a:prstGeom>
        </p:spPr>
        <p:txBody>
          <a:bodyPr/>
          <a:lstStyle>
            <a:lvl1pPr>
              <a:defRPr sz="10000" spc="-200"/>
            </a:lvl1pPr>
          </a:lstStyle>
          <a:p>
            <a:r>
              <a:t>Titre de section</a:t>
            </a:r>
          </a:p>
        </p:txBody>
      </p:sp>
      <p:pic>
        <p:nvPicPr>
          <p:cNvPr id="94" name="Image" descr="Image"/>
          <p:cNvPicPr>
            <a:picLocks noChangeAspect="1"/>
          </p:cNvPicPr>
          <p:nvPr/>
        </p:nvPicPr>
        <p:blipFill>
          <a:blip r:embed="rId2"/>
          <a:stretch>
            <a:fillRect/>
          </a:stretch>
        </p:blipFill>
        <p:spPr>
          <a:xfrm>
            <a:off x="15239992" y="4567759"/>
            <a:ext cx="9144015" cy="9144015"/>
          </a:xfrm>
          <a:prstGeom prst="rect">
            <a:avLst/>
          </a:prstGeom>
          <a:ln w="12700">
            <a:miter lim="400000"/>
          </a:ln>
        </p:spPr>
      </p:pic>
      <p:pic>
        <p:nvPicPr>
          <p:cNvPr id="96"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97"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98" name="Espace réservé du texte 2"/>
          <p:cNvSpPr txBox="1">
            <a:spLocks noGrp="1"/>
          </p:cNvSpPr>
          <p:nvPr>
            <p:ph type="body" sz="half" idx="21"/>
          </p:nvPr>
        </p:nvSpPr>
        <p:spPr>
          <a:xfrm>
            <a:off x="1020233" y="5687838"/>
            <a:ext cx="14223261" cy="6950483"/>
          </a:xfrm>
          <a:prstGeom prst="rect">
            <a:avLst/>
          </a:prstGeom>
        </p:spPr>
        <p:txBody>
          <a:bodyPr/>
          <a:lstStyle/>
          <a:p>
            <a:pPr marL="609598" indent="-609598">
              <a:buClr>
                <a:srgbClr val="306EC7"/>
              </a:buClr>
              <a:buSzPct val="100000"/>
              <a:buChar char="•"/>
            </a:pPr>
            <a:r>
              <a:t>Lorem ipsum dolor sit </a:t>
            </a:r>
            <a:r>
              <a:rPr err="1"/>
              <a:t>amet</a:t>
            </a:r>
            <a:r>
              <a:t>, </a:t>
            </a:r>
            <a:r>
              <a:rPr err="1"/>
              <a:t>consectetur</a:t>
            </a:r>
            <a:r>
              <a:t> </a:t>
            </a:r>
            <a:r>
              <a:rPr err="1"/>
              <a:t>adipiscing</a:t>
            </a:r>
            <a:r>
              <a:t> </a:t>
            </a:r>
            <a:r>
              <a:rPr err="1"/>
              <a:t>elit</a:t>
            </a:r>
            <a:r>
              <a:t>. </a:t>
            </a:r>
            <a:r>
              <a:rPr err="1"/>
              <a:t>Curabitur</a:t>
            </a:r>
            <a:r>
              <a:t> </a:t>
            </a:r>
            <a:r>
              <a:rPr err="1"/>
              <a:t>sem</a:t>
            </a:r>
            <a:r>
              <a:t> </a:t>
            </a:r>
            <a:r>
              <a:rPr err="1"/>
              <a:t>massa</a:t>
            </a:r>
            <a:r>
              <a:t>, pulvinar sed </a:t>
            </a:r>
            <a:r>
              <a:rPr err="1"/>
              <a:t>ultricies</a:t>
            </a:r>
            <a:r>
              <a:t> non, </a:t>
            </a:r>
            <a:r>
              <a:rPr err="1"/>
              <a:t>ultrices</a:t>
            </a:r>
            <a:r>
              <a:t> in dui. </a:t>
            </a:r>
          </a:p>
          <a:p>
            <a:pPr marL="609598" indent="-609598">
              <a:buClr>
                <a:srgbClr val="306EC7"/>
              </a:buClr>
              <a:buSzPct val="100000"/>
              <a:buChar char="•"/>
            </a:pPr>
            <a:r>
              <a:rPr err="1"/>
              <a:t>Fusce</a:t>
            </a:r>
            <a:r>
              <a:t> </a:t>
            </a:r>
            <a:r>
              <a:rPr err="1"/>
              <a:t>faucibus</a:t>
            </a:r>
            <a:r>
              <a:t> </a:t>
            </a:r>
            <a:r>
              <a:rPr err="1"/>
              <a:t>arcu</a:t>
            </a:r>
            <a:r>
              <a:t> ex, </a:t>
            </a:r>
            <a:r>
              <a:rPr err="1"/>
              <a:t>quis</a:t>
            </a:r>
            <a:r>
              <a:t> </a:t>
            </a:r>
            <a:r>
              <a:rPr err="1"/>
              <a:t>viverra</a:t>
            </a:r>
            <a:r>
              <a:t> </a:t>
            </a:r>
            <a:r>
              <a:rPr err="1"/>
              <a:t>risus</a:t>
            </a:r>
            <a:r>
              <a:t> </a:t>
            </a:r>
            <a:r>
              <a:rPr err="1"/>
              <a:t>pretium</a:t>
            </a:r>
            <a:r>
              <a:t> </a:t>
            </a:r>
            <a:r>
              <a:rPr err="1"/>
              <a:t>nec</a:t>
            </a:r>
            <a:r>
              <a:t>. </a:t>
            </a:r>
            <a:r>
              <a:rPr err="1"/>
              <a:t>Pellentesque</a:t>
            </a:r>
            <a:r>
              <a:t> maximus </a:t>
            </a:r>
            <a:r>
              <a:rPr err="1"/>
              <a:t>nulla</a:t>
            </a:r>
            <a:r>
              <a:t> id </a:t>
            </a:r>
            <a:r>
              <a:rPr err="1"/>
              <a:t>enim</a:t>
            </a:r>
            <a:r>
              <a:t> </a:t>
            </a:r>
            <a:r>
              <a:rPr err="1"/>
              <a:t>vehicula</a:t>
            </a:r>
            <a:r>
              <a:t>, </a:t>
            </a:r>
            <a:r>
              <a:rPr err="1"/>
              <a:t>ut</a:t>
            </a:r>
            <a:r>
              <a:t> </a:t>
            </a:r>
            <a:r>
              <a:rPr err="1"/>
              <a:t>aliquet</a:t>
            </a:r>
            <a:r>
              <a:t> </a:t>
            </a:r>
            <a:r>
              <a:rPr err="1"/>
              <a:t>orci</a:t>
            </a:r>
            <a:r>
              <a:t> </a:t>
            </a:r>
            <a:r>
              <a:rPr err="1"/>
              <a:t>tincidunt</a:t>
            </a:r>
            <a:r>
              <a:t>. Duis id pharetra dolor, sed </a:t>
            </a:r>
            <a:r>
              <a:rPr err="1"/>
              <a:t>condimentum</a:t>
            </a:r>
            <a:r>
              <a:t> </a:t>
            </a:r>
            <a:r>
              <a:rPr err="1"/>
              <a:t>risus</a:t>
            </a:r>
            <a:r>
              <a:t>. Sed </a:t>
            </a:r>
            <a:r>
              <a:rPr err="1"/>
              <a:t>eleifend</a:t>
            </a:r>
            <a:r>
              <a:t>, mi </a:t>
            </a:r>
            <a:r>
              <a:rPr err="1"/>
              <a:t>quis</a:t>
            </a:r>
            <a:r>
              <a:t> </a:t>
            </a:r>
            <a:r>
              <a:rPr err="1"/>
              <a:t>consectetur</a:t>
            </a:r>
            <a:r>
              <a:t> </a:t>
            </a:r>
            <a:r>
              <a:rPr err="1"/>
              <a:t>suscipit</a:t>
            </a:r>
            <a:r>
              <a:t>, </a:t>
            </a:r>
            <a:r>
              <a:rPr err="1"/>
              <a:t>velit</a:t>
            </a:r>
            <a:r>
              <a:t> ante </a:t>
            </a:r>
            <a:r>
              <a:rPr err="1"/>
              <a:t>malesuada</a:t>
            </a:r>
            <a:r>
              <a:t> ante, a porta </a:t>
            </a:r>
            <a:r>
              <a:rPr err="1"/>
              <a:t>felis</a:t>
            </a:r>
            <a:r>
              <a:t> </a:t>
            </a:r>
            <a:r>
              <a:rPr err="1"/>
              <a:t>leo</a:t>
            </a:r>
            <a:r>
              <a:t> </a:t>
            </a:r>
            <a:r>
              <a:rPr err="1"/>
              <a:t>ut</a:t>
            </a:r>
            <a:r>
              <a:t> </a:t>
            </a:r>
            <a:r>
              <a:rPr err="1"/>
              <a:t>nulla</a:t>
            </a:r>
            <a:r>
              <a:t>. Vestibulum et </a:t>
            </a:r>
            <a:r>
              <a:rPr err="1"/>
              <a:t>rutrum</a:t>
            </a:r>
            <a:r>
              <a:t> libero.</a:t>
            </a: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pic>
        <p:nvPicPr>
          <p:cNvPr id="9" name="Image 8">
            <a:extLst>
              <a:ext uri="{FF2B5EF4-FFF2-40B4-BE49-F238E27FC236}">
                <a16:creationId xmlns:a16="http://schemas.microsoft.com/office/drawing/2014/main" xmlns="" id="{A99BC357-8D4D-574B-A8D6-DC2A593C87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lusion">
    <p:bg>
      <p:bgPr>
        <a:solidFill>
          <a:srgbClr val="306EC7"/>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xmlns="" id="{D2270D0E-E076-9D4F-8F20-369BB56EE773}"/>
              </a:ext>
            </a:extLst>
          </p:cNvPr>
          <p:cNvSpPr/>
          <p:nvPr userDrawn="1"/>
        </p:nvSpPr>
        <p:spPr>
          <a:xfrm>
            <a:off x="-9848" y="-2"/>
            <a:ext cx="24403696" cy="1745433"/>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303"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304" name="Image" descr="Image"/>
          <p:cNvPicPr>
            <a:picLocks noChangeAspect="1"/>
          </p:cNvPicPr>
          <p:nvPr/>
        </p:nvPicPr>
        <p:blipFill>
          <a:blip r:embed="rId3"/>
          <a:stretch>
            <a:fillRect/>
          </a:stretch>
        </p:blipFill>
        <p:spPr>
          <a:xfrm>
            <a:off x="15244255" y="4571981"/>
            <a:ext cx="9144104" cy="9144038"/>
          </a:xfrm>
          <a:prstGeom prst="rect">
            <a:avLst/>
          </a:prstGeom>
          <a:ln w="12700">
            <a:miter lim="400000"/>
          </a:ln>
        </p:spPr>
      </p:pic>
      <p:sp>
        <p:nvSpPr>
          <p:cNvPr id="305" name="Titre de diapositive"/>
          <p:cNvSpPr txBox="1">
            <a:spLocks noGrp="1"/>
          </p:cNvSpPr>
          <p:nvPr>
            <p:ph type="body" sz="quarter" idx="21" hasCustomPrompt="1"/>
          </p:nvPr>
        </p:nvSpPr>
        <p:spPr>
          <a:xfrm>
            <a:off x="969433" y="6141418"/>
            <a:ext cx="10347337" cy="1433164"/>
          </a:xfrm>
          <a:prstGeom prst="rect">
            <a:avLst/>
          </a:prstGeom>
        </p:spPr>
        <p:txBody>
          <a:bodyPr anchor="ctr"/>
          <a:lstStyle>
            <a:lvl1pPr>
              <a:lnSpc>
                <a:spcPct val="80000"/>
              </a:lnSpc>
              <a:spcBef>
                <a:spcPts val="0"/>
              </a:spcBef>
              <a:defRPr sz="6000" b="1" spc="-200">
                <a:solidFill>
                  <a:srgbClr val="FFFFFF"/>
                </a:solidFill>
              </a:defRPr>
            </a:lvl1pPr>
          </a:lstStyle>
          <a:p>
            <a:r>
              <a:t>Merci </a:t>
            </a:r>
            <a:r>
              <a:rPr lang="fr-FR"/>
              <a:t>de</a:t>
            </a:r>
            <a:r>
              <a:t> </a:t>
            </a:r>
            <a:r>
              <a:rPr err="1"/>
              <a:t>votre</a:t>
            </a:r>
            <a:r>
              <a:t> attention</a:t>
            </a:r>
          </a:p>
        </p:txBody>
      </p:sp>
      <p:pic>
        <p:nvPicPr>
          <p:cNvPr id="7" name="Image 6">
            <a:extLst>
              <a:ext uri="{FF2B5EF4-FFF2-40B4-BE49-F238E27FC236}">
                <a16:creationId xmlns:a16="http://schemas.microsoft.com/office/drawing/2014/main" xmlns="" id="{5FA3A85C-E606-A544-AC73-19E3544F7C5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ouble">
    <p:spTree>
      <p:nvGrpSpPr>
        <p:cNvPr id="1" name=""/>
        <p:cNvGrpSpPr/>
        <p:nvPr/>
      </p:nvGrpSpPr>
      <p:grpSpPr>
        <a:xfrm>
          <a:off x="0" y="0"/>
          <a:ext cx="0" cy="0"/>
          <a:chOff x="0" y="0"/>
          <a:chExt cx="0" cy="0"/>
        </a:xfrm>
      </p:grpSpPr>
      <p:pic>
        <p:nvPicPr>
          <p:cNvPr id="179"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sp>
        <p:nvSpPr>
          <p:cNvPr id="180" name="Rectangle"/>
          <p:cNvSpPr/>
          <p:nvPr/>
        </p:nvSpPr>
        <p:spPr>
          <a:xfrm>
            <a:off x="12192000" y="-1"/>
            <a:ext cx="12192000" cy="13716001"/>
          </a:xfrm>
          <a:prstGeom prst="rect">
            <a:avLst/>
          </a:prstGeom>
          <a:solidFill>
            <a:srgbClr val="97B2E2"/>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81" name="Image" descr="Image"/>
          <p:cNvPicPr>
            <a:picLocks noChangeAspect="1"/>
          </p:cNvPicPr>
          <p:nvPr/>
        </p:nvPicPr>
        <p:blipFill>
          <a:blip r:embed="rId3"/>
          <a:stretch>
            <a:fillRect/>
          </a:stretch>
        </p:blipFill>
        <p:spPr>
          <a:xfrm>
            <a:off x="19386687" y="1046024"/>
            <a:ext cx="3975101" cy="220966"/>
          </a:xfrm>
          <a:prstGeom prst="rect">
            <a:avLst/>
          </a:prstGeom>
          <a:ln w="12700">
            <a:miter lim="400000"/>
          </a:ln>
        </p:spPr>
      </p:pic>
      <p:sp>
        <p:nvSpPr>
          <p:cNvPr id="182" name="Titre de diapositive"/>
          <p:cNvSpPr txBox="1">
            <a:spLocks noGrp="1"/>
          </p:cNvSpPr>
          <p:nvPr>
            <p:ph type="body" sz="quarter" idx="21"/>
          </p:nvPr>
        </p:nvSpPr>
        <p:spPr>
          <a:xfrm>
            <a:off x="969433" y="3677862"/>
            <a:ext cx="10347337" cy="1433164"/>
          </a:xfrm>
          <a:prstGeom prst="rect">
            <a:avLst/>
          </a:prstGeom>
        </p:spPr>
        <p:txBody>
          <a:bodyPr numCol="1" spcCol="38100" anchor="b">
            <a:noAutofit/>
          </a:bodyPr>
          <a:lstStyle>
            <a:lvl1pPr marL="0" indent="0">
              <a:lnSpc>
                <a:spcPct val="80000"/>
              </a:lnSpc>
              <a:spcBef>
                <a:spcPts val="0"/>
              </a:spcBef>
              <a:buSzTx/>
              <a:buNone/>
              <a:defRPr sz="6000" b="1" spc="-119"/>
            </a:lvl1pPr>
          </a:lstStyle>
          <a:p>
            <a:r>
              <a:t>Titre de diapositive</a:t>
            </a:r>
          </a:p>
        </p:txBody>
      </p:sp>
      <p:sp>
        <p:nvSpPr>
          <p:cNvPr id="183" name="Texte niveau 1…"/>
          <p:cNvSpPr txBox="1">
            <a:spLocks noGrp="1"/>
          </p:cNvSpPr>
          <p:nvPr>
            <p:ph type="body" sz="quarter" idx="22"/>
          </p:nvPr>
        </p:nvSpPr>
        <p:spPr>
          <a:xfrm>
            <a:off x="969433" y="5687838"/>
            <a:ext cx="10347337" cy="5218991"/>
          </a:xfrm>
          <a:prstGeom prst="rect">
            <a:avLst/>
          </a:prstGeom>
        </p:spPr>
        <p:txBody>
          <a:bodyPr numCol="1" spcCol="38100">
            <a:noAutofit/>
          </a:bodyPr>
          <a:lstStyle/>
          <a:p>
            <a:r>
              <a:t>Texte niveau 1</a:t>
            </a:r>
          </a:p>
          <a:p>
            <a:pPr lvl="1"/>
            <a:r>
              <a:t>Texte niveau 2</a:t>
            </a:r>
          </a:p>
          <a:p>
            <a:pPr lvl="2"/>
            <a:r>
              <a:t>Texte niveau 3</a:t>
            </a:r>
          </a:p>
          <a:p>
            <a:pPr lvl="3"/>
            <a:r>
              <a:t>Texte niveau 4</a:t>
            </a:r>
          </a:p>
          <a:p>
            <a:pPr lvl="4"/>
            <a:r>
              <a:t>Texte niveau 5</a:t>
            </a:r>
          </a:p>
        </p:txBody>
      </p:sp>
      <p:pic>
        <p:nvPicPr>
          <p:cNvPr id="184" name="Image" descr="Image"/>
          <p:cNvPicPr>
            <a:picLocks noChangeAspect="1"/>
          </p:cNvPicPr>
          <p:nvPr/>
        </p:nvPicPr>
        <p:blipFill>
          <a:blip r:embed="rId4"/>
          <a:stretch>
            <a:fillRect/>
          </a:stretch>
        </p:blipFill>
        <p:spPr>
          <a:xfrm>
            <a:off x="23402605" y="12641329"/>
            <a:ext cx="980657" cy="683242"/>
          </a:xfrm>
          <a:prstGeom prst="rect">
            <a:avLst/>
          </a:prstGeom>
          <a:ln w="12700">
            <a:miter lim="400000"/>
          </a:ln>
        </p:spPr>
      </p:pic>
      <p:sp>
        <p:nvSpPr>
          <p:cNvPr id="185" name="Numéro de diapositive"/>
          <p:cNvSpPr txBox="1">
            <a:spLocks noGrp="1"/>
          </p:cNvSpPr>
          <p:nvPr>
            <p:ph type="sldNum" sz="quarter" idx="2"/>
          </p:nvPr>
        </p:nvSpPr>
        <p:spPr>
          <a:xfrm>
            <a:off x="23708647" y="12775848"/>
            <a:ext cx="368574" cy="414205"/>
          </a:xfrm>
          <a:prstGeom prst="rect">
            <a:avLst/>
          </a:prstGeom>
        </p:spPr>
        <p:txBody>
          <a:bodyPr/>
          <a:lstStyle/>
          <a:p>
            <a:fld id="{86CB4B4D-7CA3-9044-876B-883B54F8677D}" type="slidenum">
              <a:t>‹N°›</a:t>
            </a:fld>
            <a:endParaRPr/>
          </a:p>
        </p:txBody>
      </p:sp>
      <p:pic>
        <p:nvPicPr>
          <p:cNvPr id="186" name="Image" descr="Image"/>
          <p:cNvPicPr>
            <a:picLocks noChangeAspect="1"/>
          </p:cNvPicPr>
          <p:nvPr/>
        </p:nvPicPr>
        <p:blipFill>
          <a:blip r:embed="rId5"/>
          <a:srcRect l="24913" t="25066" r="25188"/>
          <a:stretch>
            <a:fillRect/>
          </a:stretch>
        </p:blipFill>
        <p:spPr>
          <a:xfrm rot="10800000">
            <a:off x="9933632" y="6860927"/>
            <a:ext cx="4560492" cy="6848595"/>
          </a:xfrm>
          <a:prstGeom prst="rect">
            <a:avLst/>
          </a:prstGeom>
          <a:ln w="12700">
            <a:miter lim="400000"/>
          </a:ln>
        </p:spPr>
      </p:pic>
      <p:sp>
        <p:nvSpPr>
          <p:cNvPr id="187" name="%…"/>
          <p:cNvSpPr>
            <a:spLocks noGrp="1"/>
          </p:cNvSpPr>
          <p:nvPr>
            <p:ph type="body" sz="half" idx="23"/>
          </p:nvPr>
        </p:nvSpPr>
        <p:spPr>
          <a:xfrm>
            <a:off x="16087248" y="1279702"/>
            <a:ext cx="8314130" cy="12445483"/>
          </a:xfrm>
          <a:prstGeom prst="rect">
            <a:avLst/>
          </a:prstGeom>
        </p:spPr>
        <p:txBody>
          <a:bodyPr numCol="1" spcCol="38100" anchor="ctr">
            <a:noAutofit/>
          </a:bodyPr>
          <a:lstStyle/>
          <a:p>
            <a:pPr marL="0" indent="0" defTabSz="825500">
              <a:lnSpc>
                <a:spcPct val="100000"/>
              </a:lnSpc>
              <a:spcBef>
                <a:spcPts val="0"/>
              </a:spcBef>
              <a:buSzTx/>
              <a:buNone/>
              <a:defRPr sz="20000" b="1">
                <a:solidFill>
                  <a:srgbClr val="FFFFFF"/>
                </a:solidFill>
              </a:defRPr>
            </a:pPr>
            <a:r>
              <a:t>%</a:t>
            </a:r>
          </a:p>
          <a:p>
            <a:pPr marL="0" indent="0" defTabSz="825500">
              <a:lnSpc>
                <a:spcPct val="100000"/>
              </a:lnSpc>
              <a:spcBef>
                <a:spcPts val="0"/>
              </a:spcBef>
              <a:buSzTx/>
              <a:buNone/>
              <a:defRPr sz="3200">
                <a:solidFill>
                  <a:srgbClr val="FFFFFF"/>
                </a:solidFill>
              </a:defRPr>
            </a:pPr>
            <a:r>
              <a:t>Lorem ipsum</a:t>
            </a:r>
          </a:p>
        </p:txBody>
      </p:sp>
    </p:spTree>
    <p:extLst>
      <p:ext uri="{BB962C8B-B14F-4D97-AF65-F5344CB8AC3E}">
        <p14:creationId xmlns:p14="http://schemas.microsoft.com/office/powerpoint/2010/main" val="41986159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Sous titre et puces">
    <p:bg>
      <p:bgPr>
        <a:solidFill>
          <a:srgbClr val="306EC7"/>
        </a:solidFill>
        <a:effectLst/>
      </p:bgPr>
    </p:bg>
    <p:spTree>
      <p:nvGrpSpPr>
        <p:cNvPr id="1" name=""/>
        <p:cNvGrpSpPr/>
        <p:nvPr/>
      </p:nvGrpSpPr>
      <p:grpSpPr>
        <a:xfrm>
          <a:off x="0" y="0"/>
          <a:ext cx="0" cy="0"/>
          <a:chOff x="0" y="0"/>
          <a:chExt cx="0" cy="0"/>
        </a:xfrm>
      </p:grpSpPr>
      <p:sp>
        <p:nvSpPr>
          <p:cNvPr id="30" name="Rectangle"/>
          <p:cNvSpPr/>
          <p:nvPr/>
        </p:nvSpPr>
        <p:spPr>
          <a:xfrm>
            <a:off x="-9847" y="0"/>
            <a:ext cx="24403693" cy="1661716"/>
          </a:xfrm>
          <a:prstGeom prst="rect">
            <a:avLst/>
          </a:prstGeom>
          <a:solidFill>
            <a:srgbClr val="FFFFFF"/>
          </a:solidFill>
          <a:ln w="12700">
            <a:miter lim="400000"/>
          </a:ln>
        </p:spPr>
        <p:txBody>
          <a:bodyPr lIns="50800" tIns="50800" rIns="50800" bIns="50800" anchor="ctr"/>
          <a:lstStyle/>
          <a:p>
            <a:pPr defTabSz="825500">
              <a:lnSpc>
                <a:spcPct val="120000"/>
              </a:lnSpc>
              <a:defRPr sz="3000" cap="all">
                <a:solidFill>
                  <a:srgbClr val="FFFFFF"/>
                </a:solidFill>
                <a:latin typeface="Proxima Nova Extrabold"/>
                <a:ea typeface="Proxima Nova Extrabold"/>
                <a:cs typeface="Proxima Nova Extrabold"/>
                <a:sym typeface="Proxima Nova Extrabold"/>
              </a:defRPr>
            </a:pPr>
            <a:endParaRPr/>
          </a:p>
        </p:txBody>
      </p:sp>
      <p:pic>
        <p:nvPicPr>
          <p:cNvPr id="31"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pic>
        <p:nvPicPr>
          <p:cNvPr id="32" name="Image" descr="Image"/>
          <p:cNvPicPr>
            <a:picLocks noChangeAspect="1"/>
          </p:cNvPicPr>
          <p:nvPr/>
        </p:nvPicPr>
        <p:blipFill>
          <a:blip r:embed="rId3"/>
          <a:stretch>
            <a:fillRect/>
          </a:stretch>
        </p:blipFill>
        <p:spPr>
          <a:xfrm>
            <a:off x="19388046" y="1046032"/>
            <a:ext cx="3974763" cy="220958"/>
          </a:xfrm>
          <a:prstGeom prst="rect">
            <a:avLst/>
          </a:prstGeom>
          <a:ln w="12700">
            <a:miter lim="400000"/>
          </a:ln>
        </p:spPr>
      </p:pic>
      <p:sp>
        <p:nvSpPr>
          <p:cNvPr id="33" name="Titre de diapositive"/>
          <p:cNvSpPr txBox="1">
            <a:spLocks noGrp="1"/>
          </p:cNvSpPr>
          <p:nvPr>
            <p:ph type="body" sz="quarter" idx="21"/>
          </p:nvPr>
        </p:nvSpPr>
        <p:spPr>
          <a:xfrm>
            <a:off x="1020233" y="3677861"/>
            <a:ext cx="14264792" cy="1433164"/>
          </a:xfrm>
          <a:prstGeom prst="rect">
            <a:avLst/>
          </a:prstGeom>
        </p:spPr>
        <p:txBody>
          <a:bodyPr numCol="1" spcCol="38100" anchor="b">
            <a:noAutofit/>
          </a:bodyPr>
          <a:lstStyle>
            <a:lvl1pPr marL="0" indent="0">
              <a:lnSpc>
                <a:spcPct val="80000"/>
              </a:lnSpc>
              <a:spcBef>
                <a:spcPts val="0"/>
              </a:spcBef>
              <a:buSzTx/>
              <a:buNone/>
              <a:defRPr sz="6000" b="1" spc="-119">
                <a:solidFill>
                  <a:srgbClr val="FFFFFF"/>
                </a:solidFill>
              </a:defRPr>
            </a:lvl1pPr>
          </a:lstStyle>
          <a:p>
            <a:r>
              <a:t>Titre de diapositive</a:t>
            </a:r>
          </a:p>
        </p:txBody>
      </p:sp>
      <p:sp>
        <p:nvSpPr>
          <p:cNvPr id="34" name="Texte niveau 1…"/>
          <p:cNvSpPr txBox="1">
            <a:spLocks noGrp="1"/>
          </p:cNvSpPr>
          <p:nvPr>
            <p:ph type="body" sz="half" idx="22"/>
          </p:nvPr>
        </p:nvSpPr>
        <p:spPr>
          <a:xfrm>
            <a:off x="1020233" y="5687838"/>
            <a:ext cx="14264792" cy="5218991"/>
          </a:xfrm>
          <a:prstGeom prst="rect">
            <a:avLst/>
          </a:prstGeom>
        </p:spPr>
        <p:txBody>
          <a:bodyPr numCol="1" spcCol="38100">
            <a:noAutofit/>
          </a:bodyPr>
          <a:lstStyle>
            <a:lvl1pPr marL="609599" indent="-609599">
              <a:buClr>
                <a:srgbClr val="5FC7D1"/>
              </a:buClr>
              <a:defRPr>
                <a:solidFill>
                  <a:srgbClr val="FFFFFF"/>
                </a:solidFill>
              </a:defRPr>
            </a:lvl1pPr>
            <a:lvl2pPr marL="990600" indent="-381000">
              <a:buClr>
                <a:srgbClr val="5FC7D1"/>
              </a:buClr>
              <a:defRPr>
                <a:solidFill>
                  <a:srgbClr val="FFFFFF"/>
                </a:solidFill>
              </a:defRPr>
            </a:lvl2pPr>
            <a:lvl3pPr marL="1600200" indent="-381000">
              <a:buClr>
                <a:srgbClr val="5FC7D1"/>
              </a:buClr>
              <a:defRPr>
                <a:solidFill>
                  <a:srgbClr val="FFFFFF"/>
                </a:solidFill>
              </a:defRPr>
            </a:lvl3pPr>
            <a:lvl4pPr marL="2209800" indent="-381000">
              <a:buClr>
                <a:srgbClr val="5FC7D1"/>
              </a:buClr>
              <a:defRPr>
                <a:solidFill>
                  <a:srgbClr val="FFFFFF"/>
                </a:solidFill>
              </a:defRPr>
            </a:lvl4pPr>
            <a:lvl5pPr marL="2819400" indent="-381000">
              <a:buClr>
                <a:srgbClr val="5FC7D1"/>
              </a:buClr>
              <a:defRPr>
                <a:solidFill>
                  <a:srgbClr val="FFFFFF"/>
                </a:solidFill>
              </a:defRPr>
            </a:lvl5pPr>
          </a:lstStyle>
          <a:p>
            <a:r>
              <a:t>Texte niveau 1</a:t>
            </a:r>
          </a:p>
          <a:p>
            <a:pPr lvl="1"/>
            <a:r>
              <a:t>Texte niveau 2</a:t>
            </a:r>
          </a:p>
          <a:p>
            <a:pPr lvl="2"/>
            <a:r>
              <a:t>Texte niveau 3</a:t>
            </a:r>
          </a:p>
          <a:p>
            <a:pPr lvl="3"/>
            <a:r>
              <a:t>Texte niveau 4</a:t>
            </a:r>
          </a:p>
          <a:p>
            <a:pPr lvl="4"/>
            <a:r>
              <a:t>Texte niveau 5</a:t>
            </a:r>
          </a:p>
        </p:txBody>
      </p:sp>
      <p:pic>
        <p:nvPicPr>
          <p:cNvPr id="35" name="Image" descr="Image"/>
          <p:cNvPicPr>
            <a:picLocks noChangeAspect="1"/>
          </p:cNvPicPr>
          <p:nvPr/>
        </p:nvPicPr>
        <p:blipFill>
          <a:blip r:embed="rId4"/>
          <a:stretch>
            <a:fillRect/>
          </a:stretch>
        </p:blipFill>
        <p:spPr>
          <a:xfrm>
            <a:off x="15257833" y="4572439"/>
            <a:ext cx="9142201" cy="9134655"/>
          </a:xfrm>
          <a:prstGeom prst="rect">
            <a:avLst/>
          </a:prstGeom>
          <a:ln w="12700">
            <a:miter lim="400000"/>
          </a:ln>
        </p:spPr>
      </p:pic>
      <p:sp>
        <p:nvSpPr>
          <p:cNvPr id="36" name="Numéro de diapositive"/>
          <p:cNvSpPr txBox="1">
            <a:spLocks noGrp="1"/>
          </p:cNvSpPr>
          <p:nvPr>
            <p:ph type="sldNum" sz="quarter" idx="2"/>
          </p:nvPr>
        </p:nvSpPr>
        <p:spPr>
          <a:xfrm>
            <a:off x="12185751" y="13041395"/>
            <a:ext cx="368574" cy="414204"/>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80085991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extes et photo">
    <p:spTree>
      <p:nvGrpSpPr>
        <p:cNvPr id="1" name=""/>
        <p:cNvGrpSpPr/>
        <p:nvPr/>
      </p:nvGrpSpPr>
      <p:grpSpPr>
        <a:xfrm>
          <a:off x="0" y="0"/>
          <a:ext cx="0" cy="0"/>
          <a:chOff x="0" y="0"/>
          <a:chExt cx="0" cy="0"/>
        </a:xfrm>
      </p:grpSpPr>
      <p:sp>
        <p:nvSpPr>
          <p:cNvPr id="65" name="1.jpg"/>
          <p:cNvSpPr>
            <a:spLocks noGrp="1"/>
          </p:cNvSpPr>
          <p:nvPr>
            <p:ph type="pic" idx="21"/>
          </p:nvPr>
        </p:nvSpPr>
        <p:spPr>
          <a:xfrm>
            <a:off x="5920167" y="1619448"/>
            <a:ext cx="16782307" cy="11188205"/>
          </a:xfrm>
          <a:prstGeom prst="rect">
            <a:avLst/>
          </a:prstGeom>
        </p:spPr>
        <p:txBody>
          <a:bodyPr lIns="91439" tIns="45719" rIns="91439" bIns="45719" numCol="1" spcCol="38100">
            <a:noAutofit/>
          </a:bodyPr>
          <a:lstStyle/>
          <a:p>
            <a:endParaRPr/>
          </a:p>
        </p:txBody>
      </p:sp>
      <p:pic>
        <p:nvPicPr>
          <p:cNvPr id="66" name="Image" descr="Image"/>
          <p:cNvPicPr>
            <a:picLocks noChangeAspect="1"/>
          </p:cNvPicPr>
          <p:nvPr/>
        </p:nvPicPr>
        <p:blipFill>
          <a:blip r:embed="rId2"/>
          <a:stretch>
            <a:fillRect/>
          </a:stretch>
        </p:blipFill>
        <p:spPr>
          <a:xfrm>
            <a:off x="1001350" y="745590"/>
            <a:ext cx="2775371" cy="521400"/>
          </a:xfrm>
          <a:prstGeom prst="rect">
            <a:avLst/>
          </a:prstGeom>
          <a:ln w="12700">
            <a:miter lim="400000"/>
          </a:ln>
        </p:spPr>
      </p:pic>
      <p:pic>
        <p:nvPicPr>
          <p:cNvPr id="67" name="Image" descr="Image"/>
          <p:cNvPicPr>
            <a:picLocks noChangeAspect="1"/>
          </p:cNvPicPr>
          <p:nvPr/>
        </p:nvPicPr>
        <p:blipFill>
          <a:blip r:embed="rId3"/>
          <a:stretch>
            <a:fillRect/>
          </a:stretch>
        </p:blipFill>
        <p:spPr>
          <a:xfrm>
            <a:off x="19388046" y="1046032"/>
            <a:ext cx="3974763" cy="220958"/>
          </a:xfrm>
          <a:prstGeom prst="rect">
            <a:avLst/>
          </a:prstGeom>
          <a:ln w="12700">
            <a:miter lim="400000"/>
          </a:ln>
        </p:spPr>
      </p:pic>
      <p:sp>
        <p:nvSpPr>
          <p:cNvPr id="68" name="Titre de diapositive"/>
          <p:cNvSpPr txBox="1"/>
          <p:nvPr/>
        </p:nvSpPr>
        <p:spPr>
          <a:xfrm>
            <a:off x="1020233" y="3677861"/>
            <a:ext cx="10754243" cy="14331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lstStyle>
            <a:lvl1pPr algn="l">
              <a:lnSpc>
                <a:spcPct val="80000"/>
              </a:lnSpc>
              <a:defRPr sz="6000" b="1" spc="-119">
                <a:solidFill>
                  <a:srgbClr val="306EC7"/>
                </a:solidFill>
                <a:latin typeface="+mj-lt"/>
                <a:ea typeface="+mj-ea"/>
                <a:cs typeface="+mj-cs"/>
                <a:sym typeface="Arial"/>
              </a:defRPr>
            </a:lvl1pPr>
          </a:lstStyle>
          <a:p>
            <a:r>
              <a:t>Titre de diapositive</a:t>
            </a:r>
          </a:p>
        </p:txBody>
      </p:sp>
      <p:sp>
        <p:nvSpPr>
          <p:cNvPr id="69" name="Texte niveau 1…"/>
          <p:cNvSpPr txBox="1">
            <a:spLocks noGrp="1"/>
          </p:cNvSpPr>
          <p:nvPr>
            <p:ph type="body" sz="quarter" idx="22"/>
          </p:nvPr>
        </p:nvSpPr>
        <p:spPr>
          <a:xfrm>
            <a:off x="1020233" y="5687838"/>
            <a:ext cx="10754243" cy="5218991"/>
          </a:xfrm>
          <a:prstGeom prst="rect">
            <a:avLst/>
          </a:prstGeom>
        </p:spPr>
        <p:txBody>
          <a:bodyPr numCol="1" spcCol="38100">
            <a:noAutofit/>
          </a:bodyPr>
          <a:lstStyle>
            <a:lvl1pPr marL="609599" indent="-609599">
              <a:buClr>
                <a:srgbClr val="5FC7D1"/>
              </a:buClr>
            </a:lvl1pPr>
            <a:lvl2pPr marL="990600" indent="-381000">
              <a:buClr>
                <a:srgbClr val="5FC7D1"/>
              </a:buClr>
            </a:lvl2pPr>
            <a:lvl3pPr marL="1600200" indent="-381000">
              <a:buClr>
                <a:srgbClr val="5FC7D1"/>
              </a:buClr>
            </a:lvl3pPr>
            <a:lvl4pPr marL="2209800" indent="-381000">
              <a:buClr>
                <a:srgbClr val="5FC7D1"/>
              </a:buClr>
            </a:lvl4pPr>
            <a:lvl5pPr marL="2819400" indent="-381000">
              <a:buClr>
                <a:srgbClr val="5FC7D1"/>
              </a:buClr>
            </a:lvl5pPr>
          </a:lstStyle>
          <a:p>
            <a:r>
              <a:t>Texte niveau 1</a:t>
            </a:r>
          </a:p>
          <a:p>
            <a:pPr lvl="1"/>
            <a:r>
              <a:t>Texte niveau 2</a:t>
            </a:r>
          </a:p>
          <a:p>
            <a:pPr lvl="2"/>
            <a:r>
              <a:t>Texte niveau 3</a:t>
            </a:r>
          </a:p>
          <a:p>
            <a:pPr lvl="3"/>
            <a:r>
              <a:t>Texte niveau 4</a:t>
            </a:r>
          </a:p>
          <a:p>
            <a:pPr lvl="4"/>
            <a:r>
              <a:t>Texte niveau 5</a:t>
            </a:r>
          </a:p>
        </p:txBody>
      </p:sp>
      <p:pic>
        <p:nvPicPr>
          <p:cNvPr id="70" name="Image" descr="Image"/>
          <p:cNvPicPr>
            <a:picLocks noChangeAspect="1"/>
          </p:cNvPicPr>
          <p:nvPr/>
        </p:nvPicPr>
        <p:blipFill>
          <a:blip r:embed="rId4"/>
          <a:stretch>
            <a:fillRect/>
          </a:stretch>
        </p:blipFill>
        <p:spPr>
          <a:xfrm>
            <a:off x="23402605" y="12641329"/>
            <a:ext cx="980657" cy="683242"/>
          </a:xfrm>
          <a:prstGeom prst="rect">
            <a:avLst/>
          </a:prstGeom>
          <a:ln w="12700">
            <a:miter lim="400000"/>
          </a:ln>
        </p:spPr>
      </p:pic>
      <p:sp>
        <p:nvSpPr>
          <p:cNvPr id="71" name="Image"/>
          <p:cNvSpPr>
            <a:spLocks noGrp="1"/>
          </p:cNvSpPr>
          <p:nvPr>
            <p:ph type="pic" sz="quarter" idx="23"/>
          </p:nvPr>
        </p:nvSpPr>
        <p:spPr>
          <a:xfrm>
            <a:off x="15837771" y="5953815"/>
            <a:ext cx="6864725" cy="6874009"/>
          </a:xfrm>
          <a:prstGeom prst="rect">
            <a:avLst/>
          </a:prstGeom>
        </p:spPr>
        <p:txBody>
          <a:bodyPr lIns="91439" tIns="45719" rIns="91439" bIns="45719" numCol="1" spcCol="38100">
            <a:noAutofit/>
          </a:bodyPr>
          <a:lstStyle/>
          <a:p>
            <a:endParaRPr/>
          </a:p>
        </p:txBody>
      </p:sp>
      <p:sp>
        <p:nvSpPr>
          <p:cNvPr id="72" name="Numéro de diapositive"/>
          <p:cNvSpPr txBox="1">
            <a:spLocks noGrp="1"/>
          </p:cNvSpPr>
          <p:nvPr>
            <p:ph type="sldNum" sz="quarter" idx="2"/>
          </p:nvPr>
        </p:nvSpPr>
        <p:spPr>
          <a:xfrm>
            <a:off x="23708647" y="12775848"/>
            <a:ext cx="368574" cy="414205"/>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89725391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tiff"/><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6.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4.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tif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 descr="Imag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4" name="Image" descr="Image"/>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5" name="Numéro de diapositive"/>
          <p:cNvSpPr txBox="1">
            <a:spLocks noGrp="1"/>
          </p:cNvSpPr>
          <p:nvPr>
            <p:ph type="sldNum" sz="quarter" idx="2"/>
          </p:nvPr>
        </p:nvSpPr>
        <p:spPr>
          <a:xfrm>
            <a:off x="23708647" y="12775849"/>
            <a:ext cx="368574" cy="414205"/>
          </a:xfrm>
          <a:prstGeom prst="rect">
            <a:avLst/>
          </a:prstGeom>
          <a:ln w="12700">
            <a:miter lim="400000"/>
          </a:ln>
        </p:spPr>
        <p:txBody>
          <a:bodyPr wrap="none" lIns="50800" tIns="50800" rIns="50800" bIns="50800" anchor="b">
            <a:spAutoFit/>
          </a:bodyPr>
          <a:lstStyle>
            <a:lvl1pPr algn="l" defTabSz="825500">
              <a:lnSpc>
                <a:spcPts val="2600"/>
              </a:lnSpc>
              <a:defRPr sz="1800">
                <a:solidFill>
                  <a:srgbClr val="FFFFFF"/>
                </a:solidFill>
                <a:latin typeface="Arial"/>
                <a:ea typeface="Arial"/>
                <a:cs typeface="Arial"/>
                <a:sym typeface="Arial"/>
              </a:defRPr>
            </a:lvl1pPr>
          </a:lstStyle>
          <a:p>
            <a:fld id="{86CB4B4D-7CA3-9044-876B-883B54F8677D}" type="slidenum">
              <a:t>‹N°›</a:t>
            </a:fld>
            <a:endParaRPr/>
          </a:p>
        </p:txBody>
      </p:sp>
      <p:sp>
        <p:nvSpPr>
          <p:cNvPr id="6" name="Texte du titre"/>
          <p:cNvSpPr txBox="1">
            <a:spLocks noGrp="1"/>
          </p:cNvSpPr>
          <p:nvPr>
            <p:ph type="title"/>
          </p:nvPr>
        </p:nvSpPr>
        <p:spPr>
          <a:xfrm>
            <a:off x="3653366" y="2743200"/>
            <a:ext cx="19507201" cy="9302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p>
            <a:r>
              <a:t>Texte du titre</a:t>
            </a:r>
          </a:p>
        </p:txBody>
      </p:sp>
      <p:sp>
        <p:nvSpPr>
          <p:cNvPr id="7" name="Texte niveau 1…"/>
          <p:cNvSpPr txBox="1">
            <a:spLocks noGrp="1"/>
          </p:cNvSpPr>
          <p:nvPr>
            <p:ph type="body" idx="1"/>
          </p:nvPr>
        </p:nvSpPr>
        <p:spPr>
          <a:xfrm>
            <a:off x="969432" y="3486503"/>
            <a:ext cx="22445137" cy="91522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pic>
        <p:nvPicPr>
          <p:cNvPr id="16" name="Image 15">
            <a:extLst>
              <a:ext uri="{FF2B5EF4-FFF2-40B4-BE49-F238E27FC236}">
                <a16:creationId xmlns:a16="http://schemas.microsoft.com/office/drawing/2014/main" xmlns="" id="{0102B416-A3B5-994C-8FC1-D35449F00352}"/>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1" r:id="rId2"/>
    <p:sldLayoutId id="2147483656" r:id="rId3"/>
    <p:sldLayoutId id="2147483652" r:id="rId4"/>
    <p:sldLayoutId id="2147483655" r:id="rId5"/>
    <p:sldLayoutId id="2147483670" r:id="rId6"/>
    <p:sldLayoutId id="2147483685" r:id="rId7"/>
  </p:sldLayoutIdLst>
  <p:transition spd="med"/>
  <p:hf hdr="0" ftr="0" dt="0"/>
  <p:txStyles>
    <p:title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p:titleStyle>
    <p:bodyStyle>
      <a:lvl1pPr marL="0" marR="0" indent="0" algn="l" defTabSz="2438337"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p:bodyStyle>
    <p:otherStyle>
      <a:lvl1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descr="Image"/>
          <p:cNvPicPr>
            <a:picLocks noChangeAspect="1"/>
          </p:cNvPicPr>
          <p:nvPr/>
        </p:nvPicPr>
        <p:blipFill>
          <a:blip r:embed="rId11"/>
          <a:stretch>
            <a:fillRect/>
          </a:stretch>
        </p:blipFill>
        <p:spPr>
          <a:xfrm>
            <a:off x="1001350" y="745590"/>
            <a:ext cx="2775371" cy="521400"/>
          </a:xfrm>
          <a:prstGeom prst="rect">
            <a:avLst/>
          </a:prstGeom>
          <a:ln w="12700">
            <a:miter lim="400000"/>
          </a:ln>
        </p:spPr>
      </p:pic>
      <p:pic>
        <p:nvPicPr>
          <p:cNvPr id="3" name="Image" descr="Image"/>
          <p:cNvPicPr>
            <a:picLocks noChangeAspect="1"/>
          </p:cNvPicPr>
          <p:nvPr/>
        </p:nvPicPr>
        <p:blipFill>
          <a:blip r:embed="rId12"/>
          <a:stretch>
            <a:fillRect/>
          </a:stretch>
        </p:blipFill>
        <p:spPr>
          <a:xfrm>
            <a:off x="19388046" y="1046032"/>
            <a:ext cx="3974763" cy="220958"/>
          </a:xfrm>
          <a:prstGeom prst="rect">
            <a:avLst/>
          </a:prstGeom>
          <a:ln w="12700">
            <a:miter lim="400000"/>
          </a:ln>
        </p:spPr>
      </p:pic>
      <p:pic>
        <p:nvPicPr>
          <p:cNvPr id="4" name="Image" descr="Image"/>
          <p:cNvPicPr>
            <a:picLocks noChangeAspect="1"/>
          </p:cNvPicPr>
          <p:nvPr/>
        </p:nvPicPr>
        <p:blipFill>
          <a:blip r:embed="rId13"/>
          <a:stretch>
            <a:fillRect/>
          </a:stretch>
        </p:blipFill>
        <p:spPr>
          <a:xfrm>
            <a:off x="23402605" y="12641329"/>
            <a:ext cx="980657" cy="683242"/>
          </a:xfrm>
          <a:prstGeom prst="rect">
            <a:avLst/>
          </a:prstGeom>
          <a:ln w="12700">
            <a:miter lim="400000"/>
          </a:ln>
        </p:spPr>
      </p:pic>
      <p:sp>
        <p:nvSpPr>
          <p:cNvPr id="5" name="Numéro de diapositive"/>
          <p:cNvSpPr txBox="1">
            <a:spLocks noGrp="1"/>
          </p:cNvSpPr>
          <p:nvPr>
            <p:ph type="sldNum" sz="quarter" idx="2"/>
          </p:nvPr>
        </p:nvSpPr>
        <p:spPr>
          <a:xfrm>
            <a:off x="23708647" y="12775848"/>
            <a:ext cx="368574" cy="414205"/>
          </a:xfrm>
          <a:prstGeom prst="rect">
            <a:avLst/>
          </a:prstGeom>
          <a:ln w="12700">
            <a:miter lim="400000"/>
          </a:ln>
        </p:spPr>
        <p:txBody>
          <a:bodyPr wrap="none" lIns="50800" tIns="50800" rIns="50800" bIns="50800" anchor="b">
            <a:spAutoFit/>
          </a:bodyPr>
          <a:lstStyle>
            <a:lvl1pPr algn="l" defTabSz="825500">
              <a:lnSpc>
                <a:spcPts val="2600"/>
              </a:lnSpc>
              <a:defRPr sz="1800">
                <a:solidFill>
                  <a:srgbClr val="FFFFFF"/>
                </a:solidFill>
                <a:latin typeface="+mj-lt"/>
                <a:ea typeface="+mj-ea"/>
                <a:cs typeface="+mj-cs"/>
                <a:sym typeface="Arial"/>
              </a:defRPr>
            </a:lvl1pPr>
          </a:lstStyle>
          <a:p>
            <a:fld id="{86CB4B4D-7CA3-9044-876B-883B54F8677D}" type="slidenum">
              <a:t>‹N°›</a:t>
            </a:fld>
            <a:endParaRPr/>
          </a:p>
        </p:txBody>
      </p:sp>
      <p:pic>
        <p:nvPicPr>
          <p:cNvPr id="6" name="Image" descr="Image"/>
          <p:cNvPicPr>
            <a:picLocks noChangeAspect="1"/>
          </p:cNvPicPr>
          <p:nvPr/>
        </p:nvPicPr>
        <p:blipFill>
          <a:blip r:embed="rId14"/>
          <a:stretch>
            <a:fillRect/>
          </a:stretch>
        </p:blipFill>
        <p:spPr>
          <a:xfrm>
            <a:off x="15242232" y="4582712"/>
            <a:ext cx="9139537" cy="9139509"/>
          </a:xfrm>
          <a:prstGeom prst="rect">
            <a:avLst/>
          </a:prstGeom>
          <a:ln w="12700">
            <a:miter lim="400000"/>
          </a:ln>
        </p:spPr>
      </p:pic>
      <p:sp>
        <p:nvSpPr>
          <p:cNvPr id="7" name="Titre de diapositive"/>
          <p:cNvSpPr txBox="1">
            <a:spLocks noGrp="1"/>
          </p:cNvSpPr>
          <p:nvPr>
            <p:ph type="title"/>
          </p:nvPr>
        </p:nvSpPr>
        <p:spPr>
          <a:xfrm>
            <a:off x="992815" y="2035302"/>
            <a:ext cx="21971001" cy="143510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p>
            <a:r>
              <a:t>Titre de diapositive</a:t>
            </a:r>
          </a:p>
        </p:txBody>
      </p:sp>
      <p:sp>
        <p:nvSpPr>
          <p:cNvPr id="8" name="Texte niveau 1…"/>
          <p:cNvSpPr txBox="1">
            <a:spLocks noGrp="1"/>
          </p:cNvSpPr>
          <p:nvPr>
            <p:ph type="body" idx="1"/>
          </p:nvPr>
        </p:nvSpPr>
        <p:spPr>
          <a:xfrm>
            <a:off x="992815" y="4238716"/>
            <a:ext cx="22372970" cy="82658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2" spcCol="1118648">
            <a:normAutofit/>
          </a:bodyPr>
          <a:lstStyle>
            <a:lvl2pPr marL="1219200" indent="-609600"/>
            <a:lvl3pPr marL="1828800" indent="-609600"/>
            <a:lvl4pPr marL="2438400" indent="-609600"/>
            <a:lvl5pPr marL="3048000" indent="-609600"/>
          </a:lstStyle>
          <a:p>
            <a:r>
              <a:t>Texte de puce de diapositive</a:t>
            </a:r>
          </a:p>
          <a:p>
            <a:pPr lvl="1"/>
            <a:endParaRPr/>
          </a:p>
          <a:p>
            <a:pPr lvl="2"/>
            <a:endParaRPr/>
          </a:p>
          <a:p>
            <a:pPr lvl="3"/>
            <a:endParaRPr/>
          </a:p>
          <a:p>
            <a:pPr lvl="4"/>
            <a:endParaRPr/>
          </a:p>
        </p:txBody>
      </p:sp>
    </p:spTree>
    <p:extLst>
      <p:ext uri="{BB962C8B-B14F-4D97-AF65-F5344CB8AC3E}">
        <p14:creationId xmlns:p14="http://schemas.microsoft.com/office/powerpoint/2010/main" val="1321499005"/>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9" r:id="rId4"/>
    <p:sldLayoutId id="2147483680" r:id="rId5"/>
    <p:sldLayoutId id="2147483681" r:id="rId6"/>
    <p:sldLayoutId id="2147483682" r:id="rId7"/>
    <p:sldLayoutId id="2147483683" r:id="rId8"/>
    <p:sldLayoutId id="2147483684" r:id="rId9"/>
  </p:sldLayoutIdLst>
  <p:transition spd="med"/>
  <p:txStyles>
    <p:titleStyle>
      <a:lvl1pPr marL="0" marR="0" indent="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1pPr>
      <a:lvl2pPr marL="0" marR="0" indent="457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2pPr>
      <a:lvl3pPr marL="0" marR="0" indent="914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3pPr>
      <a:lvl4pPr marL="0" marR="0" indent="1371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4pPr>
      <a:lvl5pPr marL="0" marR="0" indent="18288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5pPr>
      <a:lvl6pPr marL="0" marR="0" indent="22860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6pPr>
      <a:lvl7pPr marL="0" marR="0" indent="2743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7pPr>
      <a:lvl8pPr marL="0" marR="0" indent="3200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8pPr>
      <a:lvl9pPr marL="0" marR="0" indent="3657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9pPr>
    </p:titleStyle>
    <p:bodyStyle>
      <a:lvl1pPr marL="6096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1pPr>
      <a:lvl2pPr marL="9906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2pPr>
      <a:lvl3pPr marL="16002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3pPr>
      <a:lvl4pPr marL="22098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4pPr>
      <a:lvl5pPr marL="28194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5pPr>
      <a:lvl6pPr marL="34290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6pPr>
      <a:lvl7pPr marL="40386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7pPr>
      <a:lvl8pPr marL="46482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8pPr>
      <a:lvl9pPr marL="52578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9pPr>
    </p:bodyStyle>
    <p:otherStyle>
      <a:lvl1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4572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9144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13716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18288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22860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27432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32004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365760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 descr="Image"/>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388046" y="1046031"/>
            <a:ext cx="3974763" cy="220959"/>
          </a:xfrm>
          <a:prstGeom prst="rect">
            <a:avLst/>
          </a:prstGeom>
          <a:ln w="12700">
            <a:miter lim="400000"/>
          </a:ln>
        </p:spPr>
      </p:pic>
      <p:pic>
        <p:nvPicPr>
          <p:cNvPr id="4" name="Image" descr="Image"/>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402605" y="12641329"/>
            <a:ext cx="980658" cy="683243"/>
          </a:xfrm>
          <a:prstGeom prst="rect">
            <a:avLst/>
          </a:prstGeom>
          <a:ln w="12700">
            <a:miter lim="400000"/>
          </a:ln>
        </p:spPr>
      </p:pic>
      <p:sp>
        <p:nvSpPr>
          <p:cNvPr id="5" name="Numéro de diapositive"/>
          <p:cNvSpPr txBox="1">
            <a:spLocks noGrp="1"/>
          </p:cNvSpPr>
          <p:nvPr>
            <p:ph type="sldNum" sz="quarter" idx="2"/>
          </p:nvPr>
        </p:nvSpPr>
        <p:spPr>
          <a:xfrm>
            <a:off x="23708647" y="12775849"/>
            <a:ext cx="368574" cy="414205"/>
          </a:xfrm>
          <a:prstGeom prst="rect">
            <a:avLst/>
          </a:prstGeom>
          <a:ln w="12700">
            <a:miter lim="400000"/>
          </a:ln>
        </p:spPr>
        <p:txBody>
          <a:bodyPr wrap="none" lIns="50800" tIns="50800" rIns="50800" bIns="50800" anchor="b">
            <a:spAutoFit/>
          </a:bodyPr>
          <a:lstStyle>
            <a:lvl1pPr algn="l" defTabSz="825500">
              <a:lnSpc>
                <a:spcPts val="2600"/>
              </a:lnSpc>
              <a:defRPr sz="1800">
                <a:solidFill>
                  <a:srgbClr val="FFFFFF"/>
                </a:solidFill>
                <a:latin typeface="Arial"/>
                <a:ea typeface="Arial"/>
                <a:cs typeface="Arial"/>
                <a:sym typeface="Arial"/>
              </a:defRPr>
            </a:lvl1pPr>
          </a:lstStyle>
          <a:p>
            <a:fld id="{86CB4B4D-7CA3-9044-876B-883B54F8677D}" type="slidenum">
              <a:t>‹N°›</a:t>
            </a:fld>
            <a:endParaRPr/>
          </a:p>
        </p:txBody>
      </p:sp>
      <p:sp>
        <p:nvSpPr>
          <p:cNvPr id="6" name="Texte du titre"/>
          <p:cNvSpPr txBox="1">
            <a:spLocks noGrp="1"/>
          </p:cNvSpPr>
          <p:nvPr>
            <p:ph type="title"/>
          </p:nvPr>
        </p:nvSpPr>
        <p:spPr>
          <a:xfrm>
            <a:off x="3653366" y="2743200"/>
            <a:ext cx="19507201" cy="9302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b">
            <a:normAutofit/>
          </a:bodyPr>
          <a:lstStyle/>
          <a:p>
            <a:r>
              <a:t>Texte du titre</a:t>
            </a:r>
          </a:p>
        </p:txBody>
      </p:sp>
      <p:sp>
        <p:nvSpPr>
          <p:cNvPr id="7" name="Texte niveau 1…"/>
          <p:cNvSpPr txBox="1">
            <a:spLocks noGrp="1"/>
          </p:cNvSpPr>
          <p:nvPr>
            <p:ph type="body" idx="1"/>
          </p:nvPr>
        </p:nvSpPr>
        <p:spPr>
          <a:xfrm>
            <a:off x="969432" y="3486503"/>
            <a:ext cx="22445137" cy="915220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ormAutofit/>
          </a:bodyPr>
          <a:lstStyle/>
          <a:p>
            <a:r>
              <a:t>Texte niveau 1</a:t>
            </a:r>
          </a:p>
          <a:p>
            <a:pPr lvl="1"/>
            <a:r>
              <a:t>Texte niveau 2</a:t>
            </a:r>
          </a:p>
          <a:p>
            <a:pPr lvl="2"/>
            <a:r>
              <a:t>Texte niveau 3</a:t>
            </a:r>
          </a:p>
          <a:p>
            <a:pPr lvl="3"/>
            <a:r>
              <a:t>Texte niveau 4</a:t>
            </a:r>
          </a:p>
          <a:p>
            <a:pPr lvl="4"/>
            <a:r>
              <a:t>Texte niveau 5</a:t>
            </a:r>
          </a:p>
        </p:txBody>
      </p:sp>
      <p:pic>
        <p:nvPicPr>
          <p:cNvPr id="16" name="Image 15">
            <a:extLst>
              <a:ext uri="{FF2B5EF4-FFF2-40B4-BE49-F238E27FC236}">
                <a16:creationId xmlns:a16="http://schemas.microsoft.com/office/drawing/2014/main" xmlns="" id="{0102B416-A3B5-994C-8FC1-D35449F0035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993258" y="745590"/>
            <a:ext cx="2794106" cy="758783"/>
          </a:xfrm>
          <a:prstGeom prst="rect">
            <a:avLst/>
          </a:prstGeom>
        </p:spPr>
      </p:pic>
    </p:spTree>
    <p:extLst>
      <p:ext uri="{BB962C8B-B14F-4D97-AF65-F5344CB8AC3E}">
        <p14:creationId xmlns:p14="http://schemas.microsoft.com/office/powerpoint/2010/main" val="202823493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ransition spd="med"/>
  <p:hf hdr="0" ftr="0" dt="0"/>
  <p:txStyles>
    <p:title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p:titleStyle>
    <p:bodyStyle>
      <a:lvl1pPr marL="0" marR="0" indent="0" algn="l" defTabSz="2438337"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p:bodyStyle>
    <p:otherStyle>
      <a:lvl1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l" defTabSz="825500" rtl="0" latinLnBrk="0">
        <a:lnSpc>
          <a:spcPts val="26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1.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hyperlink" Target="https://dsn-info.custhelp.com/app/answers/detail_dsn/a_id/2348" TargetMode="External"/><Relationship Id="rId2" Type="http://schemas.openxmlformats.org/officeDocument/2006/relationships/notesSlide" Target="../notesSlides/notesSlide65.xml"/><Relationship Id="rId1" Type="http://schemas.openxmlformats.org/officeDocument/2006/relationships/slideLayout" Target="../slideLayouts/slideLayout16.xml"/><Relationship Id="rId6" Type="http://schemas.openxmlformats.org/officeDocument/2006/relationships/hyperlink" Target="http://www.mesures-covid19.urssaf.fr/" TargetMode="External"/><Relationship Id="rId5" Type="http://schemas.openxmlformats.org/officeDocument/2006/relationships/hyperlink" Target="http://dsn-info.custhelp.com/app/answers/detail/a_id/2309" TargetMode="External"/><Relationship Id="rId4" Type="http://schemas.openxmlformats.org/officeDocument/2006/relationships/hyperlink" Target="https://dsn-info.custhelp.com/app/answers/detail_dsn/a_id/2349"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www.legifrance.gouv.fr/eli/loi/2020/7/30/ECOX2013576L/jo/article_65" TargetMode="External"/><Relationship Id="rId7" Type="http://schemas.openxmlformats.org/officeDocument/2006/relationships/hyperlink" Target="https://www.legifrance.gouv.fr/loda/id/JORFTEXT000041746694/2020-03-24/" TargetMode="External"/><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hyperlink" Target="https://www.legifrance.gouv.fr/loda/id/JORFTEXT000041768315/2020-09-17/" TargetMode="External"/><Relationship Id="rId5" Type="http://schemas.openxmlformats.org/officeDocument/2006/relationships/hyperlink" Target="https://www.legifrance.gouv.fr/loda/id/JORFTEXT000042297236/2020-09-17/" TargetMode="External"/><Relationship Id="rId4" Type="http://schemas.openxmlformats.org/officeDocument/2006/relationships/hyperlink" Target="https://www.legifrance.gouv.fr/eli/loi/2020/7/30/ECOX2013576L/jo/article_67"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itre de la présentation"/>
          <p:cNvSpPr txBox="1">
            <a:spLocks noGrp="1"/>
          </p:cNvSpPr>
          <p:nvPr>
            <p:ph type="ctrTitle"/>
          </p:nvPr>
        </p:nvSpPr>
        <p:spPr>
          <a:xfrm>
            <a:off x="1024463" y="3379487"/>
            <a:ext cx="16545992" cy="3478513"/>
          </a:xfrm>
          <a:prstGeom prst="rect">
            <a:avLst/>
          </a:prstGeom>
        </p:spPr>
        <p:txBody>
          <a:bodyPr/>
          <a:lstStyle/>
          <a:p>
            <a:r>
              <a:rPr lang="fr-FR">
                <a:solidFill>
                  <a:srgbClr val="0070C0"/>
                </a:solidFill>
              </a:rPr>
              <a:t>Mesures exceptionnelles</a:t>
            </a:r>
            <a:br>
              <a:rPr lang="fr-FR">
                <a:solidFill>
                  <a:srgbClr val="0070C0"/>
                </a:solidFill>
              </a:rPr>
            </a:br>
            <a:r>
              <a:rPr lang="fr-FR">
                <a:solidFill>
                  <a:srgbClr val="0070C0"/>
                </a:solidFill>
              </a:rPr>
              <a:t>de soutien à l’économie</a:t>
            </a:r>
            <a:r>
              <a:rPr lang="fr-FR" u="sng"/>
              <a:t/>
            </a:r>
            <a:br>
              <a:rPr lang="fr-FR" u="sng"/>
            </a:br>
            <a:endParaRPr/>
          </a:p>
        </p:txBody>
      </p:sp>
      <p:sp>
        <p:nvSpPr>
          <p:cNvPr id="317" name="Date"/>
          <p:cNvSpPr txBox="1">
            <a:spLocks noGrp="1"/>
          </p:cNvSpPr>
          <p:nvPr>
            <p:ph type="body" idx="21"/>
          </p:nvPr>
        </p:nvSpPr>
        <p:spPr>
          <a:prstGeom prst="rect">
            <a:avLst/>
          </a:prstGeom>
        </p:spPr>
        <p:txBody>
          <a:bodyPr/>
          <a:lstStyle/>
          <a:p>
            <a:r>
              <a:rPr lang="fr-FR"/>
              <a:t>18/02/2021</a:t>
            </a:r>
            <a:endParaRPr/>
          </a:p>
        </p:txBody>
      </p:sp>
      <p:sp>
        <p:nvSpPr>
          <p:cNvPr id="318" name="Numéro de diapositive"/>
          <p:cNvSpPr txBox="1">
            <a:spLocks noGrp="1"/>
          </p:cNvSpPr>
          <p:nvPr>
            <p:ph type="sldNum" sz="quarter" idx="2"/>
          </p:nvPr>
        </p:nvSpPr>
        <p:spPr>
          <a:xfrm>
            <a:off x="23708647" y="12775848"/>
            <a:ext cx="241437" cy="41420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a:t>
            </a:fld>
            <a:endParaRPr/>
          </a:p>
        </p:txBody>
      </p:sp>
      <p:sp>
        <p:nvSpPr>
          <p:cNvPr id="6" name="Espace réservé du texte 2">
            <a:extLst>
              <a:ext uri="{FF2B5EF4-FFF2-40B4-BE49-F238E27FC236}">
                <a16:creationId xmlns:a16="http://schemas.microsoft.com/office/drawing/2014/main" xmlns="" id="{614B2EE5-FF72-4459-BE95-0C8E65810725}"/>
              </a:ext>
            </a:extLst>
          </p:cNvPr>
          <p:cNvSpPr txBox="1">
            <a:spLocks/>
          </p:cNvSpPr>
          <p:nvPr/>
        </p:nvSpPr>
        <p:spPr>
          <a:xfrm>
            <a:off x="1024463" y="5833273"/>
            <a:ext cx="14946922" cy="28705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marL="0" marR="0" indent="0" algn="l" defTabSz="825500" rtl="0" latinLnBrk="0">
              <a:lnSpc>
                <a:spcPct val="100000"/>
              </a:lnSpc>
              <a:spcBef>
                <a:spcPts val="0"/>
              </a:spcBef>
              <a:spcAft>
                <a:spcPts val="0"/>
              </a:spcAft>
              <a:buClrTx/>
              <a:buSzTx/>
              <a:buFontTx/>
              <a:buNone/>
              <a:tabLst/>
              <a:defRPr sz="2500" b="0" i="0" u="none" strike="noStrike" cap="none" spc="0" baseline="0">
                <a:solidFill>
                  <a:srgbClr val="FFFFFF"/>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r>
              <a:rPr lang="fr-FR" sz="6000">
                <a:solidFill>
                  <a:srgbClr val="000000"/>
                </a:solidFill>
                <a:latin typeface="Arial" panose="020B0604020202020204" pitchFamily="34" charset="0"/>
                <a:cs typeface="Arial" panose="020B0604020202020204" pitchFamily="34" charset="0"/>
              </a:rPr>
              <a:t>Le point sur les dispositions concernant les employeurs du régime général</a:t>
            </a:r>
            <a:endParaRPr lang="en-GB" sz="6000">
              <a:solidFill>
                <a:srgbClr val="000000"/>
              </a:solidFill>
              <a:latin typeface="Arial" panose="020B0604020202020204" pitchFamily="34" charset="0"/>
              <a:cs typeface="Arial" panose="020B0604020202020204" pitchFamily="34" charset="0"/>
            </a:endParaRPr>
          </a:p>
        </p:txBody>
      </p:sp>
      <p:sp>
        <p:nvSpPr>
          <p:cNvPr id="7" name="Date">
            <a:extLst>
              <a:ext uri="{FF2B5EF4-FFF2-40B4-BE49-F238E27FC236}">
                <a16:creationId xmlns:a16="http://schemas.microsoft.com/office/drawing/2014/main" xmlns="" id="{688D8973-C769-4CB7-9404-7821745FB947}"/>
              </a:ext>
            </a:extLst>
          </p:cNvPr>
          <p:cNvSpPr txBox="1">
            <a:spLocks/>
          </p:cNvSpPr>
          <p:nvPr/>
        </p:nvSpPr>
        <p:spPr>
          <a:xfrm>
            <a:off x="1015326" y="8703834"/>
            <a:ext cx="11756272" cy="2307997"/>
          </a:xfrm>
          <a:prstGeom prst="rect">
            <a:avLst/>
          </a:prstGeom>
        </p:spPr>
        <p:txBody>
          <a:bodyPr/>
          <a:lstStyle>
            <a:lvl1pPr marL="0" marR="0" indent="0" algn="l" defTabSz="2438337"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r>
              <a:rPr lang="fr-FR"/>
              <a:t>Loi n° 2020-935 du 30/07/2020 – Article 65</a:t>
            </a:r>
            <a:br>
              <a:rPr lang="fr-FR"/>
            </a:br>
            <a:r>
              <a:rPr lang="fr-FR"/>
              <a:t>Loi n° 2020-1576 du 14/12/2020 – Article 9</a:t>
            </a:r>
          </a:p>
          <a:p>
            <a:pPr hangingPunct="1"/>
            <a:endParaRPr lang="fr-FR"/>
          </a:p>
          <a:p>
            <a:pPr hangingPunct="1"/>
            <a:endParaRPr lang="fr-FR" sz="3200">
              <a:solidFill>
                <a:srgbClr val="1F1A0F"/>
              </a:solidFill>
              <a:latin typeface="Hurme Geometric Sans 1" panose="020B0500020000000000" pitchFamily="34" charset="77"/>
            </a:endParaRPr>
          </a:p>
          <a:p>
            <a:pPr hangingPunct="1"/>
            <a:endParaRPr lang="fr-FR">
              <a:solidFill>
                <a:srgbClr val="1F1A0F"/>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433916" y="4918841"/>
            <a:ext cx="14744656" cy="8609590"/>
          </a:xfrm>
          <a:prstGeom prst="rect">
            <a:avLst/>
          </a:prstGeom>
        </p:spPr>
        <p:txBody>
          <a:bodyPr lIns="50800" tIns="50800" rIns="50800" bIns="50800" anchor="t">
            <a:normAutofit/>
          </a:bodyPr>
          <a:lstStyle/>
          <a:p>
            <a:pPr algn="just" defTabSz="457200" hangingPunct="0">
              <a:lnSpc>
                <a:spcPct val="100000"/>
              </a:lnSpc>
              <a:spcBef>
                <a:spcPts val="0"/>
              </a:spcBef>
            </a:pPr>
            <a:r>
              <a:rPr lang="fr-FR" sz="4000">
                <a:solidFill>
                  <a:srgbClr val="4A4A4B"/>
                </a:solidFill>
              </a:rPr>
              <a:t>Elle se détermine au niveau de l’entreprise tous établissements confondus.</a:t>
            </a:r>
          </a:p>
          <a:p>
            <a:pPr algn="just" defTabSz="457200" hangingPunct="0">
              <a:lnSpc>
                <a:spcPct val="100000"/>
              </a:lnSpc>
              <a:spcBef>
                <a:spcPts val="0"/>
              </a:spcBef>
            </a:pPr>
            <a:endParaRPr lang="fr-FR" sz="4000" b="1">
              <a:solidFill>
                <a:srgbClr val="4A4A4B"/>
              </a:solidFill>
            </a:endParaRPr>
          </a:p>
          <a:p>
            <a:pPr lvl="0" algn="just" defTabSz="457200" hangingPunct="0">
              <a:lnSpc>
                <a:spcPct val="100000"/>
              </a:lnSpc>
              <a:spcBef>
                <a:spcPts val="0"/>
              </a:spcBef>
              <a:defRPr/>
            </a:pPr>
            <a:r>
              <a:rPr lang="fr-FR" sz="4000">
                <a:solidFill>
                  <a:srgbClr val="4A4A4B"/>
                </a:solidFill>
                <a:sym typeface="HurmeGeometricSans1 Regular"/>
              </a:rPr>
              <a:t>Il est admis pour les entreprises avec </a:t>
            </a:r>
            <a:r>
              <a:rPr lang="fr-FR" sz="4000" b="1">
                <a:solidFill>
                  <a:srgbClr val="4A4A4B"/>
                </a:solidFill>
                <a:sym typeface="HurmeGeometricSans1 Regular"/>
              </a:rPr>
              <a:t>établissements distincts </a:t>
            </a:r>
            <a:r>
              <a:rPr lang="fr-FR" sz="4000">
                <a:solidFill>
                  <a:srgbClr val="4A4A4B"/>
                </a:solidFill>
                <a:sym typeface="HurmeGeometricSans1 Regular"/>
              </a:rPr>
              <a:t>qui ont des </a:t>
            </a:r>
            <a:r>
              <a:rPr lang="fr-FR" sz="4000" b="1">
                <a:solidFill>
                  <a:srgbClr val="4A4A4B"/>
                </a:solidFill>
                <a:sym typeface="HurmeGeometricSans1 Regular"/>
              </a:rPr>
              <a:t>activités différentes </a:t>
            </a:r>
            <a:r>
              <a:rPr lang="fr-FR" sz="4000">
                <a:solidFill>
                  <a:srgbClr val="4A4A4B"/>
                </a:solidFill>
                <a:sym typeface="HurmeGeometricSans1 Regular"/>
              </a:rPr>
              <a:t>:</a:t>
            </a:r>
          </a:p>
          <a:p>
            <a:pPr marL="571500" lvl="0" indent="-571500" algn="just" defTabSz="457200" hangingPunct="0">
              <a:lnSpc>
                <a:spcPct val="100000"/>
              </a:lnSpc>
              <a:spcBef>
                <a:spcPts val="0"/>
              </a:spcBef>
              <a:buFont typeface="Arial" panose="020B0604020202020204" pitchFamily="34" charset="0"/>
              <a:buChar char="•"/>
              <a:defRPr/>
            </a:pPr>
            <a:r>
              <a:rPr lang="fr-FR" sz="4000">
                <a:solidFill>
                  <a:srgbClr val="4A4A4B"/>
                </a:solidFill>
                <a:latin typeface="Arial" panose="020B0604020202020204" pitchFamily="34" charset="0"/>
                <a:cs typeface="Arial" panose="020B0604020202020204" pitchFamily="34" charset="0"/>
                <a:sym typeface="HurmeGeometricSans1 Regular"/>
              </a:rPr>
              <a:t>d’apprécier l’activité principale au niveau de l’établissement</a:t>
            </a:r>
          </a:p>
          <a:p>
            <a:pPr marL="571500" lvl="0" indent="-571500" algn="just" defTabSz="457200" hangingPunct="0">
              <a:lnSpc>
                <a:spcPct val="100000"/>
              </a:lnSpc>
              <a:spcBef>
                <a:spcPts val="0"/>
              </a:spcBef>
              <a:buFont typeface="Arial" panose="020B0604020202020204" pitchFamily="34" charset="0"/>
              <a:buChar char="•"/>
              <a:defRPr/>
            </a:pPr>
            <a:r>
              <a:rPr lang="fr-FR" sz="4000">
                <a:solidFill>
                  <a:srgbClr val="4A4A4B"/>
                </a:solidFill>
                <a:latin typeface="Arial" panose="020B0604020202020204" pitchFamily="34" charset="0"/>
                <a:cs typeface="Arial" panose="020B0604020202020204" pitchFamily="34" charset="0"/>
                <a:sym typeface="HurmeGeometricSans1 Regular"/>
              </a:rPr>
              <a:t>la condition d’effectif reste analysée au niveau de l’entreprise</a:t>
            </a:r>
          </a:p>
          <a:p>
            <a:pPr algn="just" defTabSz="457200" hangingPunct="0">
              <a:lnSpc>
                <a:spcPct val="100000"/>
              </a:lnSpc>
              <a:spcBef>
                <a:spcPts val="0"/>
              </a:spcBef>
            </a:pPr>
            <a:endParaRPr lang="fr-FR" sz="4000" b="1">
              <a:solidFill>
                <a:srgbClr val="4A4A4B"/>
              </a:solidFill>
            </a:endParaRPr>
          </a:p>
          <a:p>
            <a:pPr algn="just" defTabSz="457200" hangingPunct="0">
              <a:lnSpc>
                <a:spcPct val="100000"/>
              </a:lnSpc>
              <a:spcBef>
                <a:spcPts val="0"/>
              </a:spcBef>
            </a:pPr>
            <a:r>
              <a:rPr lang="fr-FR" sz="4000">
                <a:solidFill>
                  <a:srgbClr val="4A4A4B"/>
                </a:solidFill>
              </a:rPr>
              <a:t>L’activité prise en compte est </a:t>
            </a:r>
            <a:r>
              <a:rPr lang="fr-FR" sz="4000" b="1">
                <a:solidFill>
                  <a:srgbClr val="4A4A4B"/>
                </a:solidFill>
              </a:rPr>
              <a:t>l’activité réelle.</a:t>
            </a:r>
          </a:p>
          <a:p>
            <a:pPr marL="285750" indent="-285750" algn="just" defTabSz="457200" hangingPunct="0">
              <a:lnSpc>
                <a:spcPct val="100000"/>
              </a:lnSpc>
              <a:spcBef>
                <a:spcPts val="0"/>
              </a:spcBef>
              <a:buFont typeface="Arial" panose="020B0604020202020204" pitchFamily="34" charset="0"/>
              <a:buChar char="•"/>
            </a:pPr>
            <a:endParaRPr lang="fr-FR" sz="4000" b="1">
              <a:solidFill>
                <a:srgbClr val="4A4A4B"/>
              </a:solidFill>
            </a:endParaRPr>
          </a:p>
          <a:p>
            <a:pPr algn="just" defTabSz="457200" hangingPunct="0">
              <a:lnSpc>
                <a:spcPct val="100000"/>
              </a:lnSpc>
              <a:spcBef>
                <a:spcPts val="0"/>
              </a:spcBef>
            </a:pPr>
            <a:r>
              <a:rPr lang="fr-FR" sz="4000">
                <a:solidFill>
                  <a:srgbClr val="4A4A4B"/>
                </a:solidFill>
              </a:rPr>
              <a:t>Elle peut se déterminer avec le chiffre d’affaires, l’effectif notamment.</a:t>
            </a:r>
            <a:endParaRPr lang="fr-FR" sz="4000" i="1"/>
          </a:p>
          <a:p>
            <a:pPr lvl="0" defTabSz="457200" hangingPunct="0">
              <a:lnSpc>
                <a:spcPct val="100000"/>
              </a:lnSpc>
              <a:spcBef>
                <a:spcPts val="0"/>
              </a:spcBef>
            </a:pPr>
            <a:endParaRPr lang="fr-FR" sz="4400" i="1">
              <a:solidFill>
                <a:srgbClr val="4A4A4B"/>
              </a:solidFill>
              <a:latin typeface="Arial" panose="020B0604020202020204" pitchFamily="34" charset="0"/>
              <a:cs typeface="Arial" panose="020B0604020202020204" pitchFamily="34" charset="0"/>
              <a:sym typeface="HurmeGeometricSans1 Regular"/>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10</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433916" y="3511559"/>
            <a:ext cx="10568636"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4400" b="1" i="0" u="none" strike="noStrike" kern="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Détermination de l’activité principale</a:t>
            </a:r>
          </a:p>
        </p:txBody>
      </p:sp>
    </p:spTree>
    <p:extLst>
      <p:ext uri="{BB962C8B-B14F-4D97-AF65-F5344CB8AC3E}">
        <p14:creationId xmlns:p14="http://schemas.microsoft.com/office/powerpoint/2010/main" val="360244616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637927" y="4139503"/>
            <a:ext cx="14223261" cy="6950483"/>
          </a:xfrm>
          <a:prstGeom prst="rect">
            <a:avLst/>
          </a:prstGeom>
        </p:spPr>
        <p:txBody>
          <a:bodyPr lIns="50800" tIns="50800" rIns="50800" bIns="50800" anchor="t">
            <a:normAutofit fontScale="25000" lnSpcReduction="20000"/>
          </a:bodyPr>
          <a:lstStyle/>
          <a:p>
            <a:pPr marL="482600" lvl="1" indent="0" algn="just">
              <a:buNone/>
            </a:pPr>
            <a:r>
              <a:rPr lang="fr-FR" sz="16000" b="1">
                <a:solidFill>
                  <a:schemeClr val="bg1"/>
                </a:solidFill>
              </a:rPr>
              <a:t>L’instruction ministérielle du 22 septembre 2020 diffuse</a:t>
            </a:r>
          </a:p>
          <a:p>
            <a:pPr marL="1625600" lvl="1" indent="-1143000" algn="just"/>
            <a:r>
              <a:rPr lang="fr-FR" sz="14400">
                <a:solidFill>
                  <a:schemeClr val="bg2"/>
                </a:solidFill>
              </a:rPr>
              <a:t>la </a:t>
            </a:r>
            <a:r>
              <a:rPr lang="fr-FR" sz="14400" b="1">
                <a:solidFill>
                  <a:schemeClr val="bg2"/>
                </a:solidFill>
              </a:rPr>
              <a:t>liste des secteurs d'activité </a:t>
            </a:r>
            <a:r>
              <a:rPr lang="fr-FR" sz="14400">
                <a:solidFill>
                  <a:schemeClr val="bg2"/>
                </a:solidFill>
              </a:rPr>
              <a:t>S1 et S1 bis avec l'indication des codes NAF correspondant,</a:t>
            </a:r>
          </a:p>
          <a:p>
            <a:pPr marL="1625600" lvl="1" indent="-1143000" algn="just"/>
            <a:r>
              <a:rPr lang="fr-FR" sz="14400">
                <a:solidFill>
                  <a:schemeClr val="bg2"/>
                </a:solidFill>
              </a:rPr>
              <a:t>une </a:t>
            </a:r>
            <a:r>
              <a:rPr lang="fr-FR" sz="14400" b="1">
                <a:solidFill>
                  <a:schemeClr val="bg2"/>
                </a:solidFill>
              </a:rPr>
              <a:t>liste non exhaustive </a:t>
            </a:r>
            <a:r>
              <a:rPr lang="fr-FR" sz="14400">
                <a:solidFill>
                  <a:schemeClr val="bg2"/>
                </a:solidFill>
              </a:rPr>
              <a:t>des secteurs d’activité S2 visés.</a:t>
            </a:r>
          </a:p>
          <a:p>
            <a:pPr marL="482600" lvl="1" indent="0" algn="just">
              <a:buNone/>
            </a:pPr>
            <a:r>
              <a:rPr lang="fr-FR" sz="14400">
                <a:solidFill>
                  <a:schemeClr val="bg2"/>
                </a:solidFill>
              </a:rPr>
              <a:t>L’instruction ministérielle mise à jour devrait prévoir cette liste enrichie. </a:t>
            </a:r>
          </a:p>
          <a:p>
            <a:pPr indent="0" hangingPunct="0">
              <a:lnSpc>
                <a:spcPct val="100000"/>
              </a:lnSpc>
              <a:spcBef>
                <a:spcPts val="0"/>
              </a:spcBef>
              <a:buNone/>
            </a:pPr>
            <a:endParaRPr lang="fr-FR" sz="4000" i="1">
              <a:solidFill>
                <a:srgbClr val="4A4A4B"/>
              </a:solidFill>
              <a:latin typeface="Arial" panose="020B0604020202020204" pitchFamily="34" charset="0"/>
              <a:cs typeface="Arial" panose="020B0604020202020204" pitchFamily="34" charset="0"/>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11</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60815116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1248227" y="3470031"/>
            <a:ext cx="13096424" cy="9189017"/>
          </a:xfrm>
          <a:prstGeom prst="rect">
            <a:avLst/>
          </a:prstGeom>
        </p:spPr>
        <p:txBody>
          <a:bodyPr lIns="50800" tIns="50800" rIns="50800" bIns="50800" anchor="t">
            <a:normAutofit lnSpcReduction="10000"/>
          </a:bodyPr>
          <a:lstStyle/>
          <a:p>
            <a:pPr algn="just" defTabSz="457200" hangingPunct="0">
              <a:lnSpc>
                <a:spcPct val="100000"/>
              </a:lnSpc>
              <a:spcBef>
                <a:spcPts val="0"/>
              </a:spcBef>
            </a:pPr>
            <a:r>
              <a:rPr lang="fr-FR" sz="3600">
                <a:solidFill>
                  <a:srgbClr val="4A4A4B"/>
                </a:solidFill>
              </a:rPr>
              <a:t>Le code APE est un indice, il n’est pas déterminant à lui seul : </a:t>
            </a:r>
          </a:p>
          <a:p>
            <a:pPr marL="285750" indent="-285750" algn="just" defTabSz="457200" hangingPunct="0">
              <a:lnSpc>
                <a:spcPct val="100000"/>
              </a:lnSpc>
              <a:spcBef>
                <a:spcPts val="0"/>
              </a:spcBef>
              <a:buFont typeface="Arial" panose="020B0604020202020204" pitchFamily="34" charset="0"/>
              <a:buChar char="•"/>
            </a:pPr>
            <a:endParaRPr lang="fr-FR" sz="3600"/>
          </a:p>
          <a:p>
            <a:pPr marL="571500" indent="-571500" algn="just" defTabSz="457200">
              <a:lnSpc>
                <a:spcPct val="100000"/>
              </a:lnSpc>
              <a:spcBef>
                <a:spcPts val="0"/>
              </a:spcBef>
              <a:buFont typeface="Arial" panose="020B0604020202020204" pitchFamily="34" charset="0"/>
              <a:buChar char="•"/>
            </a:pPr>
            <a:endParaRPr lang="fr-FR" sz="3600">
              <a:solidFill>
                <a:srgbClr val="4A4A4B"/>
              </a:solidFill>
            </a:endParaRPr>
          </a:p>
          <a:p>
            <a:pPr marL="1790700" lvl="1" indent="-571500" algn="just" defTabSz="457200">
              <a:lnSpc>
                <a:spcPct val="100000"/>
              </a:lnSpc>
              <a:spcBef>
                <a:spcPts val="0"/>
              </a:spcBef>
              <a:buFont typeface="Arial" panose="020B0604020202020204" pitchFamily="34" charset="0"/>
              <a:buChar char="•"/>
            </a:pPr>
            <a:r>
              <a:rPr lang="fr-FR" sz="3600" b="1"/>
              <a:t>Il ne conduit pas nécessairement à rendre éligible ou inéligible un employeur.</a:t>
            </a:r>
          </a:p>
          <a:p>
            <a:pPr marL="1790700" lvl="1" indent="-571500" algn="just" defTabSz="457200">
              <a:lnSpc>
                <a:spcPct val="100000"/>
              </a:lnSpc>
              <a:spcBef>
                <a:spcPts val="0"/>
              </a:spcBef>
              <a:buFont typeface="Arial" panose="020B0604020202020204" pitchFamily="34" charset="0"/>
              <a:buChar char="•"/>
            </a:pPr>
            <a:endParaRPr lang="fr-FR" sz="3600"/>
          </a:p>
          <a:p>
            <a:pPr marL="1790700" lvl="1" indent="-571500" algn="just" defTabSz="457200">
              <a:lnSpc>
                <a:spcPct val="100000"/>
              </a:lnSpc>
              <a:spcBef>
                <a:spcPts val="0"/>
              </a:spcBef>
              <a:buFont typeface="Arial" panose="020B0604020202020204" pitchFamily="34" charset="0"/>
              <a:buChar char="•"/>
            </a:pPr>
            <a:r>
              <a:rPr lang="fr-FR" sz="3600"/>
              <a:t>Pour certaines activités, un critère de réalisation minimale du CA avec des secteurs identifiés conditionne l’éligibilité aux mesures.</a:t>
            </a:r>
          </a:p>
          <a:p>
            <a:pPr marL="1790700" lvl="1" indent="-571500" algn="just" defTabSz="457200">
              <a:lnSpc>
                <a:spcPct val="100000"/>
              </a:lnSpc>
              <a:spcBef>
                <a:spcPts val="0"/>
              </a:spcBef>
              <a:buFont typeface="Arial" panose="020B0604020202020204" pitchFamily="34" charset="0"/>
              <a:buChar char="•"/>
            </a:pPr>
            <a:endParaRPr lang="fr-FR" sz="3600"/>
          </a:p>
          <a:p>
            <a:pPr marL="1790700" lvl="1" indent="-571500" algn="just" defTabSz="457200">
              <a:lnSpc>
                <a:spcPct val="100000"/>
              </a:lnSpc>
              <a:spcBef>
                <a:spcPts val="0"/>
              </a:spcBef>
              <a:buFont typeface="Arial" panose="020B0604020202020204" pitchFamily="34" charset="0"/>
              <a:buChar char="•"/>
            </a:pPr>
            <a:r>
              <a:rPr lang="fr-FR" sz="3600"/>
              <a:t>Pour les activités correspondant uniquement à une partie du code APE, il est précisé : </a:t>
            </a:r>
            <a:r>
              <a:rPr lang="fr-FR" sz="3600" i="1"/>
              <a:t>« pour la seule partie liée à l’activité éligible »</a:t>
            </a:r>
          </a:p>
          <a:p>
            <a:pPr marL="1790700" lvl="1" indent="-571500" algn="just" defTabSz="457200">
              <a:lnSpc>
                <a:spcPct val="100000"/>
              </a:lnSpc>
              <a:spcBef>
                <a:spcPts val="0"/>
              </a:spcBef>
              <a:buFont typeface="Arial" panose="020B0604020202020204" pitchFamily="34" charset="0"/>
              <a:buChar char="•"/>
            </a:pPr>
            <a:endParaRPr lang="fr-FR" sz="3600"/>
          </a:p>
          <a:p>
            <a:pPr marL="1790700" lvl="1" indent="-571500" algn="just" defTabSz="457200">
              <a:lnSpc>
                <a:spcPct val="100000"/>
              </a:lnSpc>
              <a:spcBef>
                <a:spcPts val="0"/>
              </a:spcBef>
              <a:buFont typeface="Arial" panose="020B0604020202020204" pitchFamily="34" charset="0"/>
              <a:buChar char="•"/>
            </a:pPr>
            <a:r>
              <a:rPr lang="fr-FR" sz="3600"/>
              <a:t>Dans les quelques cas où le code APE n’apparait pas clairement, il </a:t>
            </a:r>
            <a:r>
              <a:rPr lang="fr-FR" sz="3800"/>
              <a:t>est précisé : </a:t>
            </a:r>
            <a:r>
              <a:rPr lang="fr-FR" sz="3800" i="1"/>
              <a:t>« pas de code NAF identifié ». </a:t>
            </a:r>
            <a:endParaRPr lang="fr-FR" i="1"/>
          </a:p>
          <a:p>
            <a:pPr marL="1790700" lvl="1" defTabSz="457200">
              <a:lnSpc>
                <a:spcPct val="100000"/>
              </a:lnSpc>
              <a:spcBef>
                <a:spcPts val="0"/>
              </a:spcBef>
              <a:buFont typeface="Arial" panose="020B0604020202020204" pitchFamily="34" charset="0"/>
              <a:buChar char="•"/>
            </a:pPr>
            <a:endParaRPr lang="fr-FR" sz="3800"/>
          </a:p>
          <a:p>
            <a:pPr marL="1790700" lvl="1" defTabSz="457200">
              <a:lnSpc>
                <a:spcPct val="100000"/>
              </a:lnSpc>
              <a:spcBef>
                <a:spcPts val="0"/>
              </a:spcBef>
              <a:buFont typeface="Arial" panose="020B0604020202020204" pitchFamily="34" charset="0"/>
              <a:buChar char="•"/>
            </a:pPr>
            <a:endParaRPr lang="fr-FR" sz="3800"/>
          </a:p>
          <a:p>
            <a:pPr lvl="0" defTabSz="457200" hangingPunct="0">
              <a:lnSpc>
                <a:spcPct val="100000"/>
              </a:lnSpc>
              <a:spcBef>
                <a:spcPts val="0"/>
              </a:spcBef>
            </a:pPr>
            <a:endParaRPr lang="fr-FR" sz="4000" i="1">
              <a:solidFill>
                <a:srgbClr val="4A4A4B"/>
              </a:solidFill>
              <a:latin typeface="Arial" panose="020B0604020202020204" pitchFamily="34" charset="0"/>
              <a:cs typeface="Arial" panose="020B0604020202020204" pitchFamily="34" charset="0"/>
              <a:sym typeface="HurmeGeometricSans1 Regular"/>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12</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1248226" y="2133086"/>
            <a:ext cx="10568636"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4400" b="1" i="0" u="none" strike="noStrike" kern="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Focus sur le code APE</a:t>
            </a:r>
          </a:p>
        </p:txBody>
      </p:sp>
      <p:pic>
        <p:nvPicPr>
          <p:cNvPr id="4" name="Graphique 3" descr="Avertissement">
            <a:extLst>
              <a:ext uri="{FF2B5EF4-FFF2-40B4-BE49-F238E27FC236}">
                <a16:creationId xmlns:a16="http://schemas.microsoft.com/office/drawing/2014/main" xmlns="" id="{500191B2-F6F0-4ADF-8D48-EC98DFFB38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3826" y="3212124"/>
            <a:ext cx="914400" cy="914400"/>
          </a:xfrm>
          <a:prstGeom prst="rect">
            <a:avLst/>
          </a:prstGeom>
        </p:spPr>
      </p:pic>
    </p:spTree>
    <p:extLst>
      <p:ext uri="{BB962C8B-B14F-4D97-AF65-F5344CB8AC3E}">
        <p14:creationId xmlns:p14="http://schemas.microsoft.com/office/powerpoint/2010/main" val="13876540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Lorem ipsum  Dolor sit amet, consectetur adipiscing elit. Curabitur sem massa, pulvinar sed ultricies non, ultrices in dui. Fusce faucibus arcu ex, quis viverra risus pretium nec. Pellentesque maximus nulla id enim vehicula, ut aliquet orci tincidunt. Du"/>
          <p:cNvSpPr txBox="1">
            <a:spLocks noGrp="1"/>
          </p:cNvSpPr>
          <p:nvPr>
            <p:ph type="body" idx="21"/>
          </p:nvPr>
        </p:nvSpPr>
        <p:spPr>
          <a:xfrm>
            <a:off x="969433" y="6440312"/>
            <a:ext cx="22445135" cy="7315174"/>
          </a:xfrm>
          <a:prstGeom prst="rect">
            <a:avLst/>
          </a:prstGeom>
        </p:spPr>
        <p:txBody>
          <a:bodyPr/>
          <a:lstStyle/>
          <a:p>
            <a:r>
              <a:rPr lang="fr-FR" sz="3600" b="1" u="sng">
                <a:solidFill>
                  <a:srgbClr val="2A9BB6"/>
                </a:solidFill>
              </a:rPr>
              <a:t>Exonération partielle des cotisations et contributions à la charge de l’employeur</a:t>
            </a:r>
          </a:p>
          <a:p>
            <a:endParaRPr lang="fr-FR" sz="3600"/>
          </a:p>
          <a:p>
            <a:endParaRPr lang="fr-FR" sz="3600"/>
          </a:p>
          <a:p>
            <a:endParaRPr lang="fr-FR" sz="3600"/>
          </a:p>
          <a:p>
            <a:endParaRPr lang="fr-FR" sz="3600"/>
          </a:p>
          <a:p>
            <a:r>
              <a:rPr lang="fr-FR" sz="3600" b="1" u="sng">
                <a:solidFill>
                  <a:srgbClr val="D86067"/>
                </a:solidFill>
              </a:rPr>
              <a:t>Aide au paiement des cotisations patronales</a:t>
            </a:r>
          </a:p>
          <a:p>
            <a:endParaRPr lang="fr-FR" sz="3600"/>
          </a:p>
          <a:p>
            <a:endParaRPr lang="fr-FR" sz="3600"/>
          </a:p>
          <a:p>
            <a:endParaRPr lang="fr-FR" sz="3600"/>
          </a:p>
          <a:p>
            <a:endParaRPr lang="fr-FR" sz="3600"/>
          </a:p>
          <a:p>
            <a:r>
              <a:rPr lang="fr-FR" sz="3600" b="1" u="sng">
                <a:solidFill>
                  <a:srgbClr val="209E76"/>
                </a:solidFill>
              </a:rPr>
              <a:t>Les propositions</a:t>
            </a:r>
            <a:br>
              <a:rPr lang="fr-FR" sz="3600" b="1" u="sng">
                <a:solidFill>
                  <a:srgbClr val="209E76"/>
                </a:solidFill>
              </a:rPr>
            </a:br>
            <a:r>
              <a:rPr lang="fr-FR" sz="3600" b="1" u="sng">
                <a:solidFill>
                  <a:srgbClr val="209E76"/>
                </a:solidFill>
              </a:rPr>
              <a:t>d’échéanciers de paiement et la remise de dettes </a:t>
            </a:r>
          </a:p>
          <a:p>
            <a:endParaRPr sz="3600"/>
          </a:p>
        </p:txBody>
      </p:sp>
      <p:sp>
        <p:nvSpPr>
          <p:cNvPr id="300" name="Numéro de diapositive"/>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13</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301" name="02"/>
          <p:cNvSpPr/>
          <p:nvPr/>
        </p:nvSpPr>
        <p:spPr>
          <a:xfrm>
            <a:off x="8728285" y="4943474"/>
            <a:ext cx="1270001" cy="1270001"/>
          </a:xfrm>
          <a:prstGeom prst="ellipse">
            <a:avLst/>
          </a:prstGeom>
          <a:solidFill>
            <a:srgbClr val="D86067"/>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lstStyle>
            <a:lvl1pPr defTabSz="825500">
              <a:defRPr sz="3200" b="1">
                <a:solidFill>
                  <a:srgbClr val="FFFFFF"/>
                </a:solidFill>
                <a:latin typeface="+mj-lt"/>
                <a:ea typeface="+mj-ea"/>
                <a:cs typeface="+mj-cs"/>
                <a:sym typeface="Aria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a:ln>
                  <a:noFill/>
                </a:ln>
                <a:solidFill>
                  <a:srgbClr val="FFFFFF"/>
                </a:solidFill>
                <a:effectLst/>
                <a:uLnTx/>
                <a:uFillTx/>
                <a:latin typeface="Arial"/>
                <a:cs typeface="Arial"/>
                <a:sym typeface="Arial"/>
              </a:rPr>
              <a:t>02</a:t>
            </a:r>
          </a:p>
        </p:txBody>
      </p:sp>
      <p:sp>
        <p:nvSpPr>
          <p:cNvPr id="302" name="03"/>
          <p:cNvSpPr/>
          <p:nvPr/>
        </p:nvSpPr>
        <p:spPr>
          <a:xfrm>
            <a:off x="16533705" y="4943474"/>
            <a:ext cx="1270001" cy="1270001"/>
          </a:xfrm>
          <a:prstGeom prst="ellipse">
            <a:avLst/>
          </a:prstGeom>
          <a:solidFill>
            <a:srgbClr val="209E76"/>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lstStyle>
            <a:lvl1pPr defTabSz="825500">
              <a:defRPr sz="3200" b="1">
                <a:solidFill>
                  <a:srgbClr val="FFFFFF"/>
                </a:solidFill>
                <a:latin typeface="+mj-lt"/>
                <a:ea typeface="+mj-ea"/>
                <a:cs typeface="+mj-cs"/>
                <a:sym typeface="Aria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a:ln>
                  <a:noFill/>
                </a:ln>
                <a:solidFill>
                  <a:srgbClr val="FFFFFF"/>
                </a:solidFill>
                <a:effectLst/>
                <a:uLnTx/>
                <a:uFillTx/>
                <a:latin typeface="Arial"/>
                <a:cs typeface="Arial"/>
                <a:sym typeface="Arial"/>
              </a:rPr>
              <a:t>03</a:t>
            </a:r>
          </a:p>
        </p:txBody>
      </p:sp>
      <p:sp>
        <p:nvSpPr>
          <p:cNvPr id="303" name="01"/>
          <p:cNvSpPr/>
          <p:nvPr/>
        </p:nvSpPr>
        <p:spPr>
          <a:xfrm>
            <a:off x="973666" y="4943474"/>
            <a:ext cx="1270001" cy="1270001"/>
          </a:xfrm>
          <a:prstGeom prst="ellipse">
            <a:avLst/>
          </a:prstGeom>
          <a:solidFill>
            <a:srgbClr val="2A9BB6"/>
          </a:solidFill>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nchor="ctr"/>
          <a:lstStyle>
            <a:lvl1pPr defTabSz="825500">
              <a:defRPr sz="3200" b="1">
                <a:solidFill>
                  <a:srgbClr val="FFFFFF"/>
                </a:solidFill>
                <a:latin typeface="+mj-lt"/>
                <a:ea typeface="+mj-ea"/>
                <a:cs typeface="+mj-cs"/>
                <a:sym typeface="Aria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200" b="1" i="0" u="none" strike="noStrike" kern="0" cap="none" spc="0" normalizeH="0" baseline="0" noProof="0">
                <a:ln>
                  <a:noFill/>
                </a:ln>
                <a:solidFill>
                  <a:srgbClr val="FFFFFF"/>
                </a:solidFill>
                <a:effectLst/>
                <a:uLnTx/>
                <a:uFillTx/>
                <a:latin typeface="Arial"/>
                <a:cs typeface="Arial"/>
                <a:sym typeface="Arial"/>
              </a:rPr>
              <a:t>01</a:t>
            </a:r>
          </a:p>
        </p:txBody>
      </p:sp>
      <p:sp>
        <p:nvSpPr>
          <p:cNvPr id="7" name="Titre de section">
            <a:extLst>
              <a:ext uri="{FF2B5EF4-FFF2-40B4-BE49-F238E27FC236}">
                <a16:creationId xmlns:a16="http://schemas.microsoft.com/office/drawing/2014/main" xmlns="" id="{51A4D152-A5AD-4543-B1AF-A9933F3D19F3}"/>
              </a:ext>
            </a:extLst>
          </p:cNvPr>
          <p:cNvSpPr txBox="1">
            <a:spLocks/>
          </p:cNvSpPr>
          <p:nvPr/>
        </p:nvSpPr>
        <p:spPr>
          <a:xfrm>
            <a:off x="969433" y="3133447"/>
            <a:ext cx="20318942" cy="1068527"/>
          </a:xfrm>
          <a:prstGeom prst="rect">
            <a:avLst/>
          </a:prstGeom>
          <a:solidFill>
            <a:schemeClr val="bg1"/>
          </a:solidFill>
        </p:spPr>
        <p:txBody>
          <a:bodyPr/>
          <a:lstStyle>
            <a:lvl1pPr marL="0" marR="0" indent="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1pPr>
            <a:lvl2pPr marL="0" marR="0" indent="457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2pPr>
            <a:lvl3pPr marL="0" marR="0" indent="914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3pPr>
            <a:lvl4pPr marL="0" marR="0" indent="1371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4pPr>
            <a:lvl5pPr marL="0" marR="0" indent="18288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5pPr>
            <a:lvl6pPr marL="0" marR="0" indent="22860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6pPr>
            <a:lvl7pPr marL="0" marR="0" indent="2743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7pPr>
            <a:lvl8pPr marL="0" marR="0" indent="3200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8pPr>
            <a:lvl9pPr marL="0" marR="0" indent="3657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9pPr>
          </a:lstStyle>
          <a:p>
            <a:pPr lvl="0" hangingPunct="1">
              <a:defRPr/>
            </a:pPr>
            <a:r>
              <a:rPr lang="fr-FR" sz="6600">
                <a:solidFill>
                  <a:srgbClr val="0070C0"/>
                </a:solidFill>
              </a:rPr>
              <a:t>Mesures exceptionnelles de soutien à l’économie</a:t>
            </a:r>
            <a:endParaRPr lang="fr-FR" sz="6600">
              <a:solidFill>
                <a:schemeClr val="bg1"/>
              </a:solidFill>
            </a:endParaRPr>
          </a:p>
        </p:txBody>
      </p:sp>
    </p:spTree>
    <p:extLst>
      <p:ext uri="{BB962C8B-B14F-4D97-AF65-F5344CB8AC3E}">
        <p14:creationId xmlns:p14="http://schemas.microsoft.com/office/powerpoint/2010/main" val="407839165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557B77-E37D-564C-8595-D60DEC855276}"/>
              </a:ext>
            </a:extLst>
          </p:cNvPr>
          <p:cNvSpPr>
            <a:spLocks noGrp="1"/>
          </p:cNvSpPr>
          <p:nvPr>
            <p:ph type="title"/>
          </p:nvPr>
        </p:nvSpPr>
        <p:spPr>
          <a:xfrm>
            <a:off x="4762495" y="5122123"/>
            <a:ext cx="15823227" cy="4819045"/>
          </a:xfrm>
        </p:spPr>
        <p:txBody>
          <a:bodyPr>
            <a:normAutofit/>
          </a:bodyPr>
          <a:lstStyle/>
          <a:p>
            <a:r>
              <a:rPr lang="fr-FR" sz="6000"/>
              <a:t>Exonération partielle des cotisations et contributions à la charge de l’employeur</a:t>
            </a:r>
          </a:p>
        </p:txBody>
      </p:sp>
      <p:sp>
        <p:nvSpPr>
          <p:cNvPr id="3" name="Espace réservé du numéro de diapositive 2">
            <a:extLst>
              <a:ext uri="{FF2B5EF4-FFF2-40B4-BE49-F238E27FC236}">
                <a16:creationId xmlns:a16="http://schemas.microsoft.com/office/drawing/2014/main" xmlns="" id="{8E330AB1-ACFB-A14A-84F7-001AE6526F03}"/>
              </a:ext>
            </a:extLst>
          </p:cNvPr>
          <p:cNvSpPr>
            <a:spLocks noGrp="1"/>
          </p:cNvSpPr>
          <p:nvPr>
            <p:ph type="sldNum" sz="quarter" idx="2"/>
          </p:nvPr>
        </p:nvSpPr>
        <p:spPr/>
        <p:txBody>
          <a:bodyPr/>
          <a:lstStyle/>
          <a:p>
            <a:fld id="{86CB4B4D-7CA3-9044-876B-883B54F8677D}" type="slidenum">
              <a:rPr lang="fr-FR" smtClean="0"/>
              <a:t>14</a:t>
            </a:fld>
            <a:endParaRPr lang="fr-FR"/>
          </a:p>
        </p:txBody>
      </p:sp>
      <p:sp>
        <p:nvSpPr>
          <p:cNvPr id="4" name="00">
            <a:extLst>
              <a:ext uri="{FF2B5EF4-FFF2-40B4-BE49-F238E27FC236}">
                <a16:creationId xmlns:a16="http://schemas.microsoft.com/office/drawing/2014/main" xmlns="" id="{F65A42A8-D9A6-4223-83C4-D83D0B8CFEA5}"/>
              </a:ext>
            </a:extLst>
          </p:cNvPr>
          <p:cNvSpPr txBox="1">
            <a:spLocks noGrp="1"/>
          </p:cNvSpPr>
          <p:nvPr>
            <p:ph type="body" idx="21"/>
          </p:nvPr>
        </p:nvSpPr>
        <p:spPr>
          <a:xfrm>
            <a:off x="1037163" y="5122125"/>
            <a:ext cx="3378207" cy="3471750"/>
          </a:xfrm>
          <a:prstGeom prst="rect">
            <a:avLst/>
          </a:prstGeom>
        </p:spPr>
        <p:txBody>
          <a:bodyPr/>
          <a:lstStyle/>
          <a:p>
            <a:r>
              <a:t>0</a:t>
            </a:r>
            <a:r>
              <a:rPr lang="fr-FR"/>
              <a:t>1</a:t>
            </a:r>
            <a:endParaRPr/>
          </a:p>
        </p:txBody>
      </p:sp>
    </p:spTree>
    <p:extLst>
      <p:ext uri="{BB962C8B-B14F-4D97-AF65-F5344CB8AC3E}">
        <p14:creationId xmlns:p14="http://schemas.microsoft.com/office/powerpoint/2010/main" val="28220499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itre de section"/>
          <p:cNvSpPr txBox="1">
            <a:spLocks noGrp="1"/>
          </p:cNvSpPr>
          <p:nvPr>
            <p:ph type="title"/>
          </p:nvPr>
        </p:nvSpPr>
        <p:spPr>
          <a:xfrm>
            <a:off x="433916" y="1635251"/>
            <a:ext cx="15861002" cy="1218515"/>
          </a:xfrm>
          <a:prstGeom prst="rect">
            <a:avLst/>
          </a:prstGeom>
        </p:spPr>
        <p:txBody>
          <a:bodyPr>
            <a:normAutofit/>
          </a:bodyPr>
          <a:lstStyle/>
          <a:p>
            <a:r>
              <a:rPr lang="fr-FR" sz="4400">
                <a:solidFill>
                  <a:schemeClr val="bg1"/>
                </a:solidFill>
              </a:rPr>
              <a:t>Règles applicables lors de la 1</a:t>
            </a:r>
            <a:r>
              <a:rPr lang="fr-FR" sz="4400" baseline="30000">
                <a:solidFill>
                  <a:schemeClr val="bg1"/>
                </a:solidFill>
              </a:rPr>
              <a:t>ère</a:t>
            </a:r>
            <a:r>
              <a:rPr lang="fr-FR" sz="4400">
                <a:solidFill>
                  <a:schemeClr val="bg1"/>
                </a:solidFill>
              </a:rPr>
              <a:t> période</a:t>
            </a:r>
          </a:p>
        </p:txBody>
      </p:sp>
      <p:sp>
        <p:nvSpPr>
          <p:cNvPr id="341" name="Espace réservé du texte 2"/>
          <p:cNvSpPr txBox="1">
            <a:spLocks noGrp="1"/>
          </p:cNvSpPr>
          <p:nvPr>
            <p:ph type="body" idx="21"/>
          </p:nvPr>
        </p:nvSpPr>
        <p:spPr>
          <a:xfrm>
            <a:off x="433916" y="4224991"/>
            <a:ext cx="14307996" cy="9495693"/>
          </a:xfrm>
          <a:prstGeom prst="rect">
            <a:avLst/>
          </a:prstGeom>
        </p:spPr>
        <p:txBody>
          <a:bodyPr>
            <a:normAutofit fontScale="92500" lnSpcReduction="20000"/>
          </a:bodyPr>
          <a:lstStyle/>
          <a:p>
            <a:r>
              <a:rPr lang="fr-FR" sz="4200" b="1"/>
              <a:t>Activités S1 et S1 bis </a:t>
            </a:r>
            <a:r>
              <a:rPr lang="fr-FR" sz="4200">
                <a:latin typeface="Arial" panose="020B0604020202020204" pitchFamily="34" charset="0"/>
                <a:cs typeface="Arial" panose="020B0604020202020204" pitchFamily="34" charset="0"/>
              </a:rPr>
              <a:t>: </a:t>
            </a:r>
            <a:r>
              <a:rPr lang="fr-FR" sz="4200" b="1">
                <a:latin typeface="Arial" panose="020B0604020202020204" pitchFamily="34" charset="0"/>
                <a:cs typeface="Arial" panose="020B0604020202020204" pitchFamily="34" charset="0"/>
                <a:sym typeface="Wingdings" panose="05000000000000000000" pitchFamily="2" charset="2"/>
              </a:rPr>
              <a:t></a:t>
            </a:r>
            <a:r>
              <a:rPr lang="fr-FR" sz="4200">
                <a:latin typeface="Arial" panose="020B0604020202020204" pitchFamily="34" charset="0"/>
                <a:cs typeface="Arial" panose="020B0604020202020204" pitchFamily="34" charset="0"/>
              </a:rPr>
              <a:t> du </a:t>
            </a:r>
            <a:r>
              <a:rPr lang="fr-FR" sz="4200" b="1">
                <a:latin typeface="Arial" panose="020B0604020202020204" pitchFamily="34" charset="0"/>
                <a:cs typeface="Arial" panose="020B0604020202020204" pitchFamily="34" charset="0"/>
              </a:rPr>
              <a:t>1</a:t>
            </a:r>
            <a:r>
              <a:rPr lang="fr-FR" sz="4200" b="1" baseline="30000">
                <a:latin typeface="Arial" panose="020B0604020202020204" pitchFamily="34" charset="0"/>
                <a:cs typeface="Arial" panose="020B0604020202020204" pitchFamily="34" charset="0"/>
              </a:rPr>
              <a:t>er</a:t>
            </a:r>
            <a:r>
              <a:rPr lang="fr-FR" sz="4200" b="1">
                <a:latin typeface="Arial" panose="020B0604020202020204" pitchFamily="34" charset="0"/>
                <a:cs typeface="Arial" panose="020B0604020202020204" pitchFamily="34" charset="0"/>
              </a:rPr>
              <a:t>  février au 31 mai 2020 </a:t>
            </a:r>
            <a:r>
              <a:rPr lang="fr-FR" sz="4200">
                <a:latin typeface="Arial" panose="020B0604020202020204" pitchFamily="34" charset="0"/>
                <a:cs typeface="Arial" panose="020B0604020202020204" pitchFamily="34" charset="0"/>
              </a:rPr>
              <a:t>(sauf prolongation sectorielle prévue par la loi ou par arrêté)</a:t>
            </a:r>
          </a:p>
          <a:p>
            <a:r>
              <a:rPr lang="fr-FR" sz="4200" b="1"/>
              <a:t>Activités S2 </a:t>
            </a:r>
            <a:r>
              <a:rPr lang="fr-FR" sz="4200">
                <a:latin typeface="Arial" panose="020B0604020202020204" pitchFamily="34" charset="0"/>
                <a:cs typeface="Arial" panose="020B0604020202020204" pitchFamily="34" charset="0"/>
              </a:rPr>
              <a:t>: </a:t>
            </a:r>
            <a:r>
              <a:rPr lang="fr-FR" sz="4200" b="1">
                <a:latin typeface="Arial" panose="020B0604020202020204" pitchFamily="34" charset="0"/>
                <a:cs typeface="Arial" panose="020B0604020202020204" pitchFamily="34" charset="0"/>
                <a:sym typeface="Wingdings" panose="05000000000000000000" pitchFamily="2" charset="2"/>
              </a:rPr>
              <a:t></a:t>
            </a:r>
            <a:r>
              <a:rPr lang="fr-FR" sz="4200">
                <a:latin typeface="Arial" panose="020B0604020202020204" pitchFamily="34" charset="0"/>
                <a:cs typeface="Arial" panose="020B0604020202020204" pitchFamily="34" charset="0"/>
              </a:rPr>
              <a:t> du </a:t>
            </a:r>
            <a:r>
              <a:rPr lang="fr-FR" sz="4200" b="1">
                <a:latin typeface="Arial" panose="020B0604020202020204" pitchFamily="34" charset="0"/>
                <a:cs typeface="Arial" panose="020B0604020202020204" pitchFamily="34" charset="0"/>
              </a:rPr>
              <a:t>1er février au 30 avril 2020</a:t>
            </a:r>
          </a:p>
          <a:p>
            <a:pPr defTabSz="457200" hangingPunct="0">
              <a:lnSpc>
                <a:spcPct val="100000"/>
              </a:lnSpc>
              <a:spcBef>
                <a:spcPts val="0"/>
              </a:spcBef>
            </a:pPr>
            <a:endParaRPr lang="fr-FR" sz="4200" u="sng">
              <a:latin typeface="Arial" panose="020B0604020202020204" pitchFamily="34" charset="0"/>
              <a:cs typeface="Arial" panose="020B0604020202020204" pitchFamily="34" charset="0"/>
              <a:sym typeface="HurmeGeometricSans1 Regular"/>
            </a:endParaRPr>
          </a:p>
          <a:p>
            <a:pPr defTabSz="457200" hangingPunct="0">
              <a:lnSpc>
                <a:spcPct val="100000"/>
              </a:lnSpc>
              <a:spcBef>
                <a:spcPts val="0"/>
              </a:spcBef>
            </a:pPr>
            <a:r>
              <a:rPr lang="fr-FR" sz="4200" u="sng">
                <a:latin typeface="Arial" panose="020B0604020202020204" pitchFamily="34" charset="0"/>
                <a:cs typeface="Arial" panose="020B0604020202020204" pitchFamily="34" charset="0"/>
                <a:sym typeface="HurmeGeometricSans1 Regular"/>
              </a:rPr>
              <a:t>Cas particuliers</a:t>
            </a:r>
          </a:p>
          <a:p>
            <a:pPr marL="571500" indent="-571500" defTabSz="457200" hangingPunct="0">
              <a:lnSpc>
                <a:spcPct val="100000"/>
              </a:lnSpc>
              <a:spcBef>
                <a:spcPts val="0"/>
              </a:spcBef>
              <a:buFont typeface="Arial" panose="020B0604020202020204" pitchFamily="34" charset="0"/>
              <a:buChar char="•"/>
            </a:pPr>
            <a:endParaRPr lang="fr-FR" sz="4200" b="1">
              <a:latin typeface="Arial" panose="020B0604020202020204" pitchFamily="34" charset="0"/>
              <a:cs typeface="Arial" panose="020B0604020202020204" pitchFamily="34" charset="0"/>
              <a:sym typeface="HurmeGeometricSans1 Regular"/>
            </a:endParaRPr>
          </a:p>
          <a:p>
            <a:pPr marL="571500" indent="-571500" defTabSz="457200" hangingPunct="0">
              <a:lnSpc>
                <a:spcPct val="100000"/>
              </a:lnSpc>
              <a:spcBef>
                <a:spcPts val="0"/>
              </a:spcBef>
              <a:buFont typeface="Arial" panose="020B0604020202020204" pitchFamily="34" charset="0"/>
              <a:buChar char="•"/>
            </a:pPr>
            <a:r>
              <a:rPr lang="fr-FR" sz="4200" b="1">
                <a:latin typeface="Arial" panose="020B0604020202020204" pitchFamily="34" charset="0"/>
                <a:cs typeface="Arial" panose="020B0604020202020204" pitchFamily="34" charset="0"/>
                <a:sym typeface="HurmeGeometricSans1 Regular"/>
              </a:rPr>
              <a:t>Guyane et Mayotte : </a:t>
            </a:r>
            <a:r>
              <a:rPr lang="fr-FR" sz="4200">
                <a:latin typeface="Arial" panose="020B0604020202020204" pitchFamily="34" charset="0"/>
                <a:cs typeface="Arial" panose="020B0604020202020204" pitchFamily="34" charset="0"/>
                <a:sym typeface="HurmeGeometricSans1 Regular"/>
              </a:rPr>
              <a:t>1</a:t>
            </a:r>
            <a:r>
              <a:rPr lang="fr-FR" sz="4200" baseline="30000">
                <a:latin typeface="Arial" panose="020B0604020202020204" pitchFamily="34" charset="0"/>
                <a:cs typeface="Arial" panose="020B0604020202020204" pitchFamily="34" charset="0"/>
                <a:sym typeface="HurmeGeometricSans1 Regular"/>
              </a:rPr>
              <a:t>er</a:t>
            </a:r>
            <a:r>
              <a:rPr lang="fr-FR" sz="4200">
                <a:latin typeface="Arial" panose="020B0604020202020204" pitchFamily="34" charset="0"/>
                <a:cs typeface="Arial" panose="020B0604020202020204" pitchFamily="34" charset="0"/>
                <a:sym typeface="HurmeGeometricSans1 Regular"/>
              </a:rPr>
              <a:t> février 2020 au dernier jour du mois de fin de l’état d’urgence sanitaire (février à septembre 2020)</a:t>
            </a:r>
            <a:endParaRPr lang="fr-FR" sz="4200">
              <a:latin typeface="Arial" panose="020B0604020202020204" pitchFamily="34" charset="0"/>
              <a:cs typeface="Arial" panose="020B0604020202020204" pitchFamily="34" charset="0"/>
            </a:endParaRPr>
          </a:p>
          <a:p>
            <a:pPr marL="571500" lvl="2" indent="-571500" defTabSz="457200" hangingPunct="0">
              <a:lnSpc>
                <a:spcPct val="100000"/>
              </a:lnSpc>
              <a:spcBef>
                <a:spcPts val="0"/>
              </a:spcBef>
              <a:buSzTx/>
              <a:buFont typeface="Arial" panose="020B0604020202020204" pitchFamily="34" charset="0"/>
              <a:buChar char="•"/>
            </a:pPr>
            <a:r>
              <a:rPr lang="fr-FR" sz="4200" b="1">
                <a:latin typeface="Arial" panose="020B0604020202020204" pitchFamily="34" charset="0"/>
                <a:cs typeface="Arial" panose="020B0604020202020204" pitchFamily="34" charset="0"/>
                <a:sym typeface="HurmeGeometricSans1 Regular"/>
              </a:rPr>
              <a:t>Interdiction d’accueil du public prolongée </a:t>
            </a:r>
            <a:r>
              <a:rPr lang="fr-FR" sz="4200">
                <a:latin typeface="Arial" panose="020B0604020202020204" pitchFamily="34" charset="0"/>
                <a:cs typeface="Arial" panose="020B0604020202020204" pitchFamily="34" charset="0"/>
                <a:sym typeface="HurmeGeometricSans1 Regular"/>
              </a:rPr>
              <a:t>= 1</a:t>
            </a:r>
            <a:r>
              <a:rPr lang="fr-FR" sz="4200" baseline="30000">
                <a:latin typeface="Arial" panose="020B0604020202020204" pitchFamily="34" charset="0"/>
                <a:cs typeface="Arial" panose="020B0604020202020204" pitchFamily="34" charset="0"/>
                <a:sym typeface="HurmeGeometricSans1 Regular"/>
              </a:rPr>
              <a:t>er</a:t>
            </a:r>
            <a:r>
              <a:rPr lang="fr-FR" sz="4200">
                <a:latin typeface="Arial" panose="020B0604020202020204" pitchFamily="34" charset="0"/>
                <a:cs typeface="Arial" panose="020B0604020202020204" pitchFamily="34" charset="0"/>
                <a:sym typeface="HurmeGeometricSans1 Regular"/>
              </a:rPr>
              <a:t> février 2020 au dernier jour du mois précédant celui de l’autorisation d’accueil du public</a:t>
            </a:r>
          </a:p>
          <a:p>
            <a:pPr marL="571500" lvl="2" indent="-571500" defTabSz="457200" hangingPunct="0">
              <a:lnSpc>
                <a:spcPct val="100000"/>
              </a:lnSpc>
              <a:spcBef>
                <a:spcPts val="0"/>
              </a:spcBef>
              <a:buSzTx/>
              <a:buFont typeface="Arial" panose="020B0604020202020204" pitchFamily="34" charset="0"/>
              <a:buChar char="•"/>
            </a:pPr>
            <a:endParaRPr lang="fr-FR" sz="4200">
              <a:latin typeface="Arial" panose="020B0604020202020204" pitchFamily="34" charset="0"/>
              <a:cs typeface="Arial" panose="020B0604020202020204" pitchFamily="34" charset="0"/>
              <a:sym typeface="HurmeGeometricSans1 Regular"/>
            </a:endParaRPr>
          </a:p>
          <a:p>
            <a:pPr>
              <a:spcBef>
                <a:spcPts val="1200"/>
              </a:spcBef>
            </a:pPr>
            <a:r>
              <a:rPr lang="fr-FR" sz="4200" b="1"/>
              <a:t>Employeurs exclus : </a:t>
            </a:r>
            <a:r>
              <a:rPr lang="fr-FR" sz="4200">
                <a:latin typeface="Arial" panose="020B0604020202020204" pitchFamily="34" charset="0"/>
                <a:cs typeface="Arial" panose="020B0604020202020204" pitchFamily="34" charset="0"/>
              </a:rPr>
              <a:t>Non éligibles à la réduction générale, établissement de crédit, société de financement</a:t>
            </a:r>
          </a:p>
          <a:p>
            <a:pPr>
              <a:spcBef>
                <a:spcPts val="1200"/>
              </a:spcBef>
            </a:pPr>
            <a:r>
              <a:rPr lang="fr-FR" sz="4200"/>
              <a:t> 	</a:t>
            </a:r>
            <a:r>
              <a:rPr lang="fr-FR" sz="4200">
                <a:latin typeface="Arial" panose="020B0604020202020204" pitchFamily="34" charset="0"/>
                <a:cs typeface="Arial" panose="020B0604020202020204" pitchFamily="34" charset="0"/>
              </a:rPr>
              <a:t>les SCI ne sont plus exclues par principe</a:t>
            </a:r>
          </a:p>
          <a:p>
            <a:pPr lvl="0" defTabSz="457200" hangingPunct="0">
              <a:lnSpc>
                <a:spcPct val="100000"/>
              </a:lnSpc>
              <a:spcBef>
                <a:spcPts val="0"/>
              </a:spcBef>
            </a:pPr>
            <a:endParaRPr lang="fr-FR" sz="4000" i="1">
              <a:solidFill>
                <a:srgbClr val="4A4A4B"/>
              </a:solidFill>
              <a:latin typeface="Arial" panose="020B0604020202020204" pitchFamily="34" charset="0"/>
              <a:cs typeface="Arial" panose="020B0604020202020204" pitchFamily="34" charset="0"/>
              <a:sym typeface="HurmeGeometricSans1 Regular"/>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15</a:t>
            </a:fld>
            <a:endParaRPr/>
          </a:p>
        </p:txBody>
      </p:sp>
      <p:sp>
        <p:nvSpPr>
          <p:cNvPr id="6" name="ZoneTexte 5">
            <a:extLst>
              <a:ext uri="{FF2B5EF4-FFF2-40B4-BE49-F238E27FC236}">
                <a16:creationId xmlns:a16="http://schemas.microsoft.com/office/drawing/2014/main" xmlns="" id="{B8384DD0-3087-4A60-AF7C-028790C76015}"/>
              </a:ext>
            </a:extLst>
          </p:cNvPr>
          <p:cNvSpPr txBox="1"/>
          <p:nvPr/>
        </p:nvSpPr>
        <p:spPr>
          <a:xfrm>
            <a:off x="433916" y="3149528"/>
            <a:ext cx="14307996"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b="1">
                <a:solidFill>
                  <a:schemeClr val="accent1"/>
                </a:solidFill>
                <a:latin typeface="Arial" panose="020B0604020202020204" pitchFamily="34" charset="0"/>
                <a:cs typeface="Arial" panose="020B0604020202020204" pitchFamily="34" charset="0"/>
              </a:rPr>
              <a:t>Champ d’application et périodes d’emploi éligibles</a:t>
            </a:r>
          </a:p>
        </p:txBody>
      </p:sp>
      <p:pic>
        <p:nvPicPr>
          <p:cNvPr id="5" name="Graphique 4" descr="Avertissement">
            <a:extLst>
              <a:ext uri="{FF2B5EF4-FFF2-40B4-BE49-F238E27FC236}">
                <a16:creationId xmlns:a16="http://schemas.microsoft.com/office/drawing/2014/main" xmlns="" id="{398C82D6-8DB1-4CFC-9646-44C57C6309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895560" y="12732854"/>
            <a:ext cx="914400" cy="914400"/>
          </a:xfrm>
          <a:prstGeom prst="rect">
            <a:avLst/>
          </a:prstGeom>
        </p:spPr>
      </p:pic>
    </p:spTree>
    <p:extLst>
      <p:ext uri="{BB962C8B-B14F-4D97-AF65-F5344CB8AC3E}">
        <p14:creationId xmlns:p14="http://schemas.microsoft.com/office/powerpoint/2010/main" val="7588414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468924" y="4324603"/>
            <a:ext cx="14634442" cy="7606594"/>
          </a:xfrm>
          <a:prstGeom prst="rect">
            <a:avLst/>
          </a:prstGeom>
        </p:spPr>
        <p:txBody>
          <a:bodyPr lIns="50800" tIns="50800" rIns="50800" bIns="50800" anchor="t">
            <a:normAutofit lnSpcReduction="10000"/>
          </a:bodyPr>
          <a:lstStyle/>
          <a:p>
            <a:pPr>
              <a:lnSpc>
                <a:spcPct val="100000"/>
              </a:lnSpc>
            </a:pPr>
            <a:r>
              <a:rPr lang="fr-FR" sz="3900" b="1">
                <a:solidFill>
                  <a:schemeClr val="bg1"/>
                </a:solidFill>
              </a:rPr>
              <a:t>Pour l’application de ces dispositions, il convient de retenir :</a:t>
            </a:r>
          </a:p>
          <a:p>
            <a:pPr marL="571500" indent="-571500">
              <a:lnSpc>
                <a:spcPct val="100000"/>
              </a:lnSpc>
              <a:spcBef>
                <a:spcPts val="1800"/>
              </a:spcBef>
              <a:buFont typeface="Arial" panose="020B0604020202020204" pitchFamily="34" charset="0"/>
              <a:buChar char="•"/>
            </a:pPr>
            <a:r>
              <a:rPr lang="fr-FR" sz="3800" b="1">
                <a:latin typeface="Arial" panose="020B0604020202020204" pitchFamily="34" charset="0"/>
                <a:cs typeface="Arial" panose="020B0604020202020204" pitchFamily="34" charset="0"/>
              </a:rPr>
              <a:t>L’effectif au 1er  janvier 2020</a:t>
            </a:r>
            <a:r>
              <a:rPr lang="fr-FR" sz="3800">
                <a:latin typeface="Arial" panose="020B0604020202020204" pitchFamily="34" charset="0"/>
                <a:cs typeface="Arial" panose="020B0604020202020204" pitchFamily="34" charset="0"/>
              </a:rPr>
              <a:t>, sans application des effets de neutralisation de seuil</a:t>
            </a:r>
          </a:p>
          <a:p>
            <a:pPr marL="571500" indent="-571500">
              <a:lnSpc>
                <a:spcPct val="100000"/>
              </a:lnSpc>
              <a:spcBef>
                <a:spcPts val="1800"/>
              </a:spcBef>
              <a:buFont typeface="Arial" panose="020B0604020202020204" pitchFamily="34" charset="0"/>
              <a:buChar char="•"/>
            </a:pPr>
            <a:r>
              <a:rPr lang="fr-FR" sz="3800">
                <a:latin typeface="Arial" panose="020B0604020202020204" pitchFamily="34" charset="0"/>
                <a:cs typeface="Arial" panose="020B0604020202020204" pitchFamily="34" charset="0"/>
              </a:rPr>
              <a:t>Une </a:t>
            </a:r>
            <a:r>
              <a:rPr lang="fr-FR" sz="3800" b="1">
                <a:latin typeface="Arial" panose="020B0604020202020204" pitchFamily="34" charset="0"/>
                <a:cs typeface="Arial" panose="020B0604020202020204" pitchFamily="34" charset="0"/>
              </a:rPr>
              <a:t>perte de chiffre d’affaires de 80% ou 30% </a:t>
            </a:r>
            <a:r>
              <a:rPr lang="fr-FR" sz="3800">
                <a:latin typeface="Arial" panose="020B0604020202020204" pitchFamily="34" charset="0"/>
                <a:cs typeface="Arial" panose="020B0604020202020204" pitchFamily="34" charset="0"/>
              </a:rPr>
              <a:t>selon les modalités d’appréciation (S1 bis)</a:t>
            </a:r>
          </a:p>
          <a:p>
            <a:pPr marL="571500" indent="-571500">
              <a:lnSpc>
                <a:spcPct val="100000"/>
              </a:lnSpc>
              <a:spcBef>
                <a:spcPts val="1800"/>
              </a:spcBef>
              <a:buFont typeface="Arial" panose="020B0604020202020204" pitchFamily="34" charset="0"/>
              <a:buChar char="•"/>
            </a:pPr>
            <a:r>
              <a:rPr lang="fr-FR" sz="3800">
                <a:latin typeface="Arial" panose="020B0604020202020204" pitchFamily="34" charset="0"/>
                <a:cs typeface="Arial" panose="020B0604020202020204" pitchFamily="34" charset="0"/>
              </a:rPr>
              <a:t>Des </a:t>
            </a:r>
            <a:r>
              <a:rPr lang="fr-FR" sz="3800" b="1">
                <a:latin typeface="Arial" panose="020B0604020202020204" pitchFamily="34" charset="0"/>
                <a:cs typeface="Arial" panose="020B0604020202020204" pitchFamily="34" charset="0"/>
              </a:rPr>
              <a:t>modalités particulières </a:t>
            </a:r>
            <a:r>
              <a:rPr lang="fr-FR" sz="3800">
                <a:latin typeface="Arial" panose="020B0604020202020204" pitchFamily="34" charset="0"/>
                <a:cs typeface="Arial" panose="020B0604020202020204" pitchFamily="34" charset="0"/>
              </a:rPr>
              <a:t>d’appréciation des conditions pour les </a:t>
            </a:r>
            <a:r>
              <a:rPr lang="fr-FR" sz="3800" b="1">
                <a:latin typeface="Arial" panose="020B0604020202020204" pitchFamily="34" charset="0"/>
                <a:cs typeface="Arial" panose="020B0604020202020204" pitchFamily="34" charset="0"/>
              </a:rPr>
              <a:t>ETT </a:t>
            </a:r>
            <a:r>
              <a:rPr lang="fr-FR" sz="3800">
                <a:latin typeface="Arial" panose="020B0604020202020204" pitchFamily="34" charset="0"/>
                <a:cs typeface="Arial" panose="020B0604020202020204" pitchFamily="34" charset="0"/>
              </a:rPr>
              <a:t>et les </a:t>
            </a:r>
            <a:r>
              <a:rPr lang="fr-FR" sz="3800" b="1">
                <a:latin typeface="Arial" panose="020B0604020202020204" pitchFamily="34" charset="0"/>
                <a:cs typeface="Arial" panose="020B0604020202020204" pitchFamily="34" charset="0"/>
              </a:rPr>
              <a:t>groupements d’employeurs ;</a:t>
            </a:r>
            <a:endParaRPr lang="fr-FR" sz="3800">
              <a:latin typeface="Arial" panose="020B0604020202020204" pitchFamily="34" charset="0"/>
              <a:cs typeface="Arial" panose="020B0604020202020204" pitchFamily="34" charset="0"/>
            </a:endParaRPr>
          </a:p>
          <a:p>
            <a:pPr marL="571500" lvl="0" indent="-571500" defTabSz="457200" hangingPunct="0">
              <a:lnSpc>
                <a:spcPct val="100000"/>
              </a:lnSpc>
              <a:spcBef>
                <a:spcPts val="1800"/>
              </a:spcBef>
              <a:buFont typeface="Arial" panose="020B0604020202020204" pitchFamily="34" charset="0"/>
              <a:buChar char="•"/>
            </a:pPr>
            <a:r>
              <a:rPr lang="fr-FR" sz="3800" b="1">
                <a:latin typeface="Arial" panose="020B0604020202020204" pitchFamily="34" charset="0"/>
                <a:cs typeface="Arial" panose="020B0604020202020204" pitchFamily="34" charset="0"/>
                <a:sym typeface="HurmeGeometricSans1 Regular"/>
              </a:rPr>
              <a:t>Absence de condamnation </a:t>
            </a:r>
            <a:r>
              <a:rPr lang="fr-FR" sz="3800">
                <a:latin typeface="Arial" panose="020B0604020202020204" pitchFamily="34" charset="0"/>
                <a:cs typeface="Arial" panose="020B0604020202020204" pitchFamily="34" charset="0"/>
                <a:sym typeface="HurmeGeometricSans1 Regular"/>
              </a:rPr>
              <a:t>pour</a:t>
            </a:r>
            <a:r>
              <a:rPr lang="fr-FR" sz="3800" b="1">
                <a:latin typeface="Arial" panose="020B0604020202020204" pitchFamily="34" charset="0"/>
                <a:cs typeface="Arial" panose="020B0604020202020204" pitchFamily="34" charset="0"/>
                <a:sym typeface="HurmeGeometricSans1 Regular"/>
              </a:rPr>
              <a:t> travail dissimulé </a:t>
            </a:r>
            <a:r>
              <a:rPr lang="fr-FR" sz="3800">
                <a:latin typeface="Arial" panose="020B0604020202020204" pitchFamily="34" charset="0"/>
                <a:cs typeface="Arial" panose="020B0604020202020204" pitchFamily="34" charset="0"/>
                <a:sym typeface="HurmeGeometricSans1 Regular"/>
              </a:rPr>
              <a:t>au cours des 5 années précédant la demande</a:t>
            </a:r>
          </a:p>
          <a:p>
            <a:pPr marL="571500" lvl="0" indent="-571500" defTabSz="457200" hangingPunct="0">
              <a:lnSpc>
                <a:spcPct val="100000"/>
              </a:lnSpc>
              <a:spcBef>
                <a:spcPts val="1800"/>
              </a:spcBef>
              <a:buFont typeface="Arial" panose="020B0604020202020204" pitchFamily="34" charset="0"/>
              <a:buChar char="•"/>
            </a:pPr>
            <a:r>
              <a:rPr lang="fr-FR" sz="3800">
                <a:latin typeface="Arial" panose="020B0604020202020204" pitchFamily="34" charset="0"/>
                <a:cs typeface="Arial" panose="020B0604020202020204" pitchFamily="34" charset="0"/>
                <a:sym typeface="HurmeGeometricSans1 Regular"/>
              </a:rPr>
              <a:t>Une </a:t>
            </a:r>
            <a:r>
              <a:rPr lang="fr-FR" sz="3800" b="1">
                <a:latin typeface="Arial" panose="020B0604020202020204" pitchFamily="34" charset="0"/>
                <a:cs typeface="Arial" panose="020B0604020202020204" pitchFamily="34" charset="0"/>
                <a:sym typeface="HurmeGeometricSans1 Regular"/>
              </a:rPr>
              <a:t>limite de 800 000 € (120 000 € pour la pêche et l’aquaculture)</a:t>
            </a:r>
            <a:r>
              <a:rPr lang="fr-FR" sz="3800">
                <a:latin typeface="Arial" panose="020B0604020202020204" pitchFamily="34" charset="0"/>
                <a:cs typeface="Arial" panose="020B0604020202020204" pitchFamily="34" charset="0"/>
                <a:sym typeface="HurmeGeometricSans1 Regular"/>
              </a:rPr>
              <a:t>, en cumul avec l'aide au paiement</a:t>
            </a:r>
            <a:endParaRPr lang="fr-FR" sz="3800" b="1">
              <a:latin typeface="Arial" panose="020B0604020202020204" pitchFamily="34" charset="0"/>
              <a:cs typeface="Arial" panose="020B0604020202020204" pitchFamily="34" charset="0"/>
              <a:sym typeface="HurmeGeometricSans1 Regular"/>
            </a:endParaRPr>
          </a:p>
          <a:p>
            <a:pPr marL="571500" indent="-571500">
              <a:lnSpc>
                <a:spcPct val="100000"/>
              </a:lnSpc>
              <a:spcBef>
                <a:spcPts val="1200"/>
              </a:spcBef>
              <a:buFont typeface="Arial" panose="020B0604020202020204" pitchFamily="34" charset="0"/>
              <a:buChar char="•"/>
            </a:pPr>
            <a:endParaRPr lang="fr-FR" sz="3900" b="1">
              <a:solidFill>
                <a:schemeClr val="bg1">
                  <a:lumMod val="10000"/>
                </a:schemeClr>
              </a:solidFill>
            </a:endParaRPr>
          </a:p>
          <a:p>
            <a:pPr lvl="0" defTabSz="457200" hangingPunct="0">
              <a:lnSpc>
                <a:spcPct val="100000"/>
              </a:lnSpc>
              <a:spcBef>
                <a:spcPts val="0"/>
              </a:spcBef>
            </a:pPr>
            <a:endParaRPr lang="fr-FR" sz="4000" i="1">
              <a:solidFill>
                <a:srgbClr val="4A4A4B"/>
              </a:solidFill>
              <a:latin typeface="Arial" panose="020B0604020202020204" pitchFamily="34" charset="0"/>
              <a:cs typeface="Arial" panose="020B0604020202020204" pitchFamily="34" charset="0"/>
              <a:sym typeface="HurmeGeometricSans1 Regular"/>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16</a:t>
            </a:fld>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468924" y="2982982"/>
            <a:ext cx="1296144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b="1">
                <a:solidFill>
                  <a:schemeClr val="bg1"/>
                </a:solidFill>
                <a:latin typeface="Arial" panose="020B0604020202020204" pitchFamily="34" charset="0"/>
                <a:cs typeface="Arial" panose="020B0604020202020204" pitchFamily="34" charset="0"/>
              </a:rPr>
              <a:t>Conditions</a:t>
            </a:r>
          </a:p>
        </p:txBody>
      </p:sp>
    </p:spTree>
    <p:extLst>
      <p:ext uri="{BB962C8B-B14F-4D97-AF65-F5344CB8AC3E}">
        <p14:creationId xmlns:p14="http://schemas.microsoft.com/office/powerpoint/2010/main" val="10529569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433916" y="4337824"/>
            <a:ext cx="14742894" cy="8915292"/>
          </a:xfrm>
          <a:prstGeom prst="rect">
            <a:avLst/>
          </a:prstGeom>
        </p:spPr>
        <p:txBody>
          <a:bodyPr>
            <a:normAutofit/>
          </a:bodyPr>
          <a:lstStyle/>
          <a:p>
            <a:pPr lvl="0" defTabSz="457200" hangingPunct="0">
              <a:lnSpc>
                <a:spcPct val="100000"/>
              </a:lnSpc>
              <a:spcBef>
                <a:spcPts val="0"/>
              </a:spcBef>
              <a:defRPr/>
            </a:pPr>
            <a:r>
              <a:rPr lang="fr-FR" sz="3600">
                <a:latin typeface="Arial" panose="020B0604020202020204" pitchFamily="34" charset="0"/>
                <a:cs typeface="Arial" panose="020B0604020202020204" pitchFamily="34" charset="0"/>
                <a:sym typeface="HurmeGeometricSans1 Regular"/>
              </a:rPr>
              <a:t>La baisse du chiffres d’affaires (CA) est  : </a:t>
            </a:r>
          </a:p>
          <a:p>
            <a:pPr lvl="0" defTabSz="457200" hangingPunct="0">
              <a:lnSpc>
                <a:spcPct val="100000"/>
              </a:lnSpc>
              <a:spcBef>
                <a:spcPts val="0"/>
              </a:spcBef>
              <a:defRPr/>
            </a:pPr>
            <a:endParaRPr lang="fr-FR" sz="3600">
              <a:latin typeface="Arial" panose="020B0604020202020204" pitchFamily="34" charset="0"/>
              <a:cs typeface="Arial" panose="020B0604020202020204" pitchFamily="34" charset="0"/>
              <a:sym typeface="HurmeGeometricSans1 Regular"/>
            </a:endParaRPr>
          </a:p>
          <a:p>
            <a:pPr marL="571500" lvl="0" indent="-571500" defTabSz="457200" hangingPunct="0">
              <a:lnSpc>
                <a:spcPct val="100000"/>
              </a:lnSpc>
              <a:spcBef>
                <a:spcPts val="0"/>
              </a:spcBef>
              <a:buFont typeface="Arial" panose="020B0604020202020204" pitchFamily="34" charset="0"/>
              <a:buChar char="•"/>
              <a:defRPr/>
            </a:pPr>
            <a:r>
              <a:rPr lang="fr-FR" sz="3600" b="1">
                <a:latin typeface="Arial" panose="020B0604020202020204" pitchFamily="34" charset="0"/>
                <a:cs typeface="Arial" panose="020B0604020202020204" pitchFamily="34" charset="0"/>
                <a:sym typeface="HurmeGeometricSans1 Regular"/>
              </a:rPr>
              <a:t>d’au moins 80% </a:t>
            </a:r>
            <a:r>
              <a:rPr lang="fr-FR" sz="3600">
                <a:latin typeface="Arial" panose="020B0604020202020204" pitchFamily="34" charset="0"/>
                <a:cs typeface="Arial" panose="020B0604020202020204" pitchFamily="34" charset="0"/>
                <a:sym typeface="HurmeGeometricSans1 Regular"/>
              </a:rPr>
              <a:t>sur la période </a:t>
            </a:r>
            <a:r>
              <a:rPr lang="fr-FR" sz="3600" b="1">
                <a:latin typeface="Arial" panose="020B0604020202020204" pitchFamily="34" charset="0"/>
                <a:cs typeface="Arial" panose="020B0604020202020204" pitchFamily="34" charset="0"/>
                <a:sym typeface="HurmeGeometricSans1 Regular"/>
              </a:rPr>
              <a:t>15 mars au 15 mai 2020</a:t>
            </a:r>
            <a:r>
              <a:rPr lang="fr-FR" sz="3600">
                <a:latin typeface="Arial" panose="020B0604020202020204" pitchFamily="34" charset="0"/>
                <a:cs typeface="Arial" panose="020B0604020202020204" pitchFamily="34" charset="0"/>
                <a:sym typeface="HurmeGeometricSans1 Regular"/>
              </a:rPr>
              <a:t>, </a:t>
            </a:r>
          </a:p>
          <a:p>
            <a:pPr marL="1085850" lvl="2" indent="-171450" defTabSz="457200" hangingPunct="0">
              <a:lnSpc>
                <a:spcPct val="100000"/>
              </a:lnSpc>
              <a:spcBef>
                <a:spcPts val="0"/>
              </a:spcBef>
              <a:buSzTx/>
              <a:buFontTx/>
              <a:buChar char="-"/>
              <a:defRPr/>
            </a:pPr>
            <a:r>
              <a:rPr lang="fr-FR" sz="3600">
                <a:latin typeface="Arial" panose="020B0604020202020204" pitchFamily="34" charset="0"/>
                <a:cs typeface="Arial" panose="020B0604020202020204" pitchFamily="34" charset="0"/>
                <a:sym typeface="HurmeGeometricSans1 Regular"/>
              </a:rPr>
              <a:t> par rapport à la même période de l’année précédente</a:t>
            </a:r>
          </a:p>
          <a:p>
            <a:pPr marL="1085850" lvl="2" indent="-171450" defTabSz="457200" hangingPunct="0">
              <a:lnSpc>
                <a:spcPct val="100000"/>
              </a:lnSpc>
              <a:spcBef>
                <a:spcPts val="0"/>
              </a:spcBef>
              <a:buSzTx/>
              <a:buFontTx/>
              <a:buChar char="-"/>
              <a:defRPr/>
            </a:pPr>
            <a:r>
              <a:rPr lang="fr-FR" sz="3600">
                <a:latin typeface="Arial" panose="020B0604020202020204" pitchFamily="34" charset="0"/>
                <a:cs typeface="Arial" panose="020B0604020202020204" pitchFamily="34" charset="0"/>
                <a:sym typeface="HurmeGeometricSans1 Regular"/>
              </a:rPr>
              <a:t> ou par rapport à deux mois de CA moyen 2019</a:t>
            </a:r>
          </a:p>
          <a:p>
            <a:pPr marL="1085850" lvl="2" indent="-171450" defTabSz="457200" hangingPunct="0">
              <a:lnSpc>
                <a:spcPct val="100000"/>
              </a:lnSpc>
              <a:spcBef>
                <a:spcPts val="0"/>
              </a:spcBef>
              <a:buSzTx/>
              <a:buFontTx/>
              <a:buChar char="-"/>
              <a:defRPr/>
            </a:pPr>
            <a:r>
              <a:rPr lang="fr-FR" sz="3600">
                <a:latin typeface="Arial" panose="020B0604020202020204" pitchFamily="34" charset="0"/>
                <a:cs typeface="Arial" panose="020B0604020202020204" pitchFamily="34" charset="0"/>
                <a:sym typeface="HurmeGeometricSans1 Regular"/>
              </a:rPr>
              <a:t> ou pour les </a:t>
            </a:r>
            <a:r>
              <a:rPr lang="fr-FR" sz="3600" b="1">
                <a:latin typeface="Arial" panose="020B0604020202020204" pitchFamily="34" charset="0"/>
                <a:cs typeface="Arial" panose="020B0604020202020204" pitchFamily="34" charset="0"/>
                <a:sym typeface="HurmeGeometricSans1 Regular"/>
              </a:rPr>
              <a:t>entreprises créées entre le 16 mars 2019 et le 9 mars 2020  </a:t>
            </a:r>
            <a:r>
              <a:rPr lang="fr-FR" sz="3600" b="1" i="1">
                <a:latin typeface="Arial" panose="020B0604020202020204" pitchFamily="34" charset="0"/>
                <a:cs typeface="Arial" panose="020B0604020202020204" pitchFamily="34" charset="0"/>
                <a:sym typeface="HurmeGeometricSans1 Regular"/>
              </a:rPr>
              <a:t>inclus</a:t>
            </a:r>
            <a:r>
              <a:rPr lang="fr-FR" sz="3600" b="1">
                <a:latin typeface="Arial" panose="020B0604020202020204" pitchFamily="34" charset="0"/>
                <a:cs typeface="Arial" panose="020B0604020202020204" pitchFamily="34" charset="0"/>
                <a:sym typeface="HurmeGeometricSans1 Regular"/>
              </a:rPr>
              <a:t>  </a:t>
            </a:r>
            <a:r>
              <a:rPr lang="fr-FR" sz="3600">
                <a:latin typeface="Arial" panose="020B0604020202020204" pitchFamily="34" charset="0"/>
                <a:cs typeface="Arial" panose="020B0604020202020204" pitchFamily="34" charset="0"/>
                <a:sym typeface="HurmeGeometricSans1 Regular"/>
              </a:rPr>
              <a:t>par rapport au montant moyen du CA depuis la création de l’entreprise jusqu’au 15 mars 2020, calculé sur 2 mois.</a:t>
            </a:r>
          </a:p>
          <a:p>
            <a:pPr marL="171450" lvl="0" indent="-171450" defTabSz="457200" hangingPunct="0">
              <a:lnSpc>
                <a:spcPct val="100000"/>
              </a:lnSpc>
              <a:spcBef>
                <a:spcPts val="0"/>
              </a:spcBef>
              <a:buFontTx/>
              <a:buChar char="-"/>
              <a:defRPr/>
            </a:pPr>
            <a:endParaRPr lang="fr-FR" sz="3600">
              <a:latin typeface="Arial" panose="020B0604020202020204" pitchFamily="34" charset="0"/>
              <a:cs typeface="Arial" panose="020B0604020202020204" pitchFamily="34" charset="0"/>
              <a:sym typeface="HurmeGeometricSans1 Regular"/>
            </a:endParaRPr>
          </a:p>
          <a:p>
            <a:pPr marL="571500" lvl="0" indent="-571500" defTabSz="457200" hangingPunct="0">
              <a:lnSpc>
                <a:spcPct val="100000"/>
              </a:lnSpc>
              <a:spcBef>
                <a:spcPts val="0"/>
              </a:spcBef>
              <a:buFont typeface="Arial" panose="020B0604020202020204" pitchFamily="34" charset="0"/>
              <a:buChar char="•"/>
              <a:defRPr/>
            </a:pPr>
            <a:r>
              <a:rPr lang="fr-FR" sz="3600" b="1">
                <a:latin typeface="Arial" panose="020B0604020202020204" pitchFamily="34" charset="0"/>
                <a:cs typeface="Arial" panose="020B0604020202020204" pitchFamily="34" charset="0"/>
                <a:sym typeface="HurmeGeometricSans1 Regular"/>
              </a:rPr>
              <a:t>ou</a:t>
            </a:r>
            <a:r>
              <a:rPr lang="fr-FR" sz="3600">
                <a:latin typeface="Arial" panose="020B0604020202020204" pitchFamily="34" charset="0"/>
                <a:cs typeface="Arial" panose="020B0604020202020204" pitchFamily="34" charset="0"/>
                <a:sym typeface="HurmeGeometricSans1 Regular"/>
              </a:rPr>
              <a:t> la baisse du CA sur la période </a:t>
            </a:r>
            <a:r>
              <a:rPr lang="fr-FR" sz="3600" b="1">
                <a:latin typeface="Arial" panose="020B0604020202020204" pitchFamily="34" charset="0"/>
                <a:cs typeface="Arial" panose="020B0604020202020204" pitchFamily="34" charset="0"/>
                <a:sym typeface="HurmeGeometricSans1 Regular"/>
              </a:rPr>
              <a:t>15 mars 2020 – 15 mai 2020</a:t>
            </a:r>
            <a:r>
              <a:rPr lang="fr-FR" sz="3600">
                <a:latin typeface="Arial" panose="020B0604020202020204" pitchFamily="34" charset="0"/>
                <a:cs typeface="Arial" panose="020B0604020202020204" pitchFamily="34" charset="0"/>
                <a:sym typeface="HurmeGeometricSans1 Regular"/>
              </a:rPr>
              <a:t> par rapport à la même période 15 mars/15 mai de 2019 </a:t>
            </a:r>
            <a:r>
              <a:rPr lang="fr-FR" sz="3600" b="1">
                <a:latin typeface="Arial" panose="020B0604020202020204" pitchFamily="34" charset="0"/>
                <a:cs typeface="Arial" panose="020B0604020202020204" pitchFamily="34" charset="0"/>
                <a:sym typeface="HurmeGeometricSans1 Regular"/>
              </a:rPr>
              <a:t>représente</a:t>
            </a:r>
            <a:r>
              <a:rPr lang="fr-FR" sz="3600">
                <a:latin typeface="Arial" panose="020B0604020202020204" pitchFamily="34" charset="0"/>
                <a:cs typeface="Arial" panose="020B0604020202020204" pitchFamily="34" charset="0"/>
                <a:sym typeface="HurmeGeometricSans1 Regular"/>
              </a:rPr>
              <a:t> </a:t>
            </a:r>
            <a:r>
              <a:rPr lang="fr-FR" sz="3600" b="1">
                <a:latin typeface="Arial" panose="020B0604020202020204" pitchFamily="34" charset="0"/>
                <a:cs typeface="Arial" panose="020B0604020202020204" pitchFamily="34" charset="0"/>
                <a:sym typeface="HurmeGeometricSans1 Regular"/>
              </a:rPr>
              <a:t>au moins 30% </a:t>
            </a:r>
            <a:r>
              <a:rPr lang="fr-FR" sz="3600">
                <a:latin typeface="Arial" panose="020B0604020202020204" pitchFamily="34" charset="0"/>
                <a:cs typeface="Arial" panose="020B0604020202020204" pitchFamily="34" charset="0"/>
                <a:sym typeface="HurmeGeometricSans1 Regular"/>
              </a:rPr>
              <a:t>:</a:t>
            </a:r>
          </a:p>
          <a:p>
            <a:pPr marL="1238250" lvl="2" indent="-171450" defTabSz="457200" hangingPunct="0">
              <a:lnSpc>
                <a:spcPct val="100000"/>
              </a:lnSpc>
              <a:spcBef>
                <a:spcPts val="0"/>
              </a:spcBef>
              <a:buSzTx/>
              <a:buFontTx/>
              <a:buChar char="-"/>
              <a:defRPr/>
            </a:pPr>
            <a:r>
              <a:rPr lang="fr-FR" sz="3600">
                <a:latin typeface="Arial" panose="020B0604020202020204" pitchFamily="34" charset="0"/>
                <a:cs typeface="Arial" panose="020B0604020202020204" pitchFamily="34" charset="0"/>
                <a:sym typeface="HurmeGeometricSans1 Regular"/>
              </a:rPr>
              <a:t> du  CA 2019, </a:t>
            </a:r>
          </a:p>
          <a:p>
            <a:pPr marL="1066800" lvl="2" indent="0" defTabSz="457200" hangingPunct="0">
              <a:lnSpc>
                <a:spcPct val="100000"/>
              </a:lnSpc>
              <a:spcBef>
                <a:spcPts val="0"/>
              </a:spcBef>
              <a:buSzTx/>
              <a:buNone/>
              <a:defRPr/>
            </a:pPr>
            <a:r>
              <a:rPr lang="fr-FR" sz="3600">
                <a:latin typeface="Arial" panose="020B0604020202020204" pitchFamily="34" charset="0"/>
                <a:cs typeface="Arial" panose="020B0604020202020204" pitchFamily="34" charset="0"/>
                <a:sym typeface="HurmeGeometricSans1 Regular"/>
              </a:rPr>
              <a:t>- du CA 2019 ramené sur 12 mois, pour les entreprises créées entre le 1er janvier et le 14 mars 2019.</a:t>
            </a: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17</a:t>
            </a:fld>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433917" y="2367721"/>
            <a:ext cx="1296144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b="1">
                <a:solidFill>
                  <a:schemeClr val="bg1"/>
                </a:solidFill>
                <a:latin typeface="Arial" panose="020B0604020202020204" pitchFamily="34" charset="0"/>
                <a:cs typeface="Arial" panose="020B0604020202020204" pitchFamily="34" charset="0"/>
              </a:rPr>
              <a:t>Conditions – Baisse du chiffres d’affaires</a:t>
            </a:r>
          </a:p>
        </p:txBody>
      </p:sp>
    </p:spTree>
    <p:extLst>
      <p:ext uri="{BB962C8B-B14F-4D97-AF65-F5344CB8AC3E}">
        <p14:creationId xmlns:p14="http://schemas.microsoft.com/office/powerpoint/2010/main" val="345126964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645789" y="4209509"/>
            <a:ext cx="13326689" cy="8980545"/>
          </a:xfrm>
          <a:prstGeom prst="rect">
            <a:avLst/>
          </a:prstGeom>
        </p:spPr>
        <p:txBody>
          <a:bodyPr lIns="50800" tIns="50800" rIns="50800" bIns="50800" anchor="t">
            <a:normAutofit fontScale="92500" lnSpcReduction="10000"/>
          </a:bodyPr>
          <a:lstStyle/>
          <a:p>
            <a:pPr>
              <a:lnSpc>
                <a:spcPct val="110000"/>
              </a:lnSpc>
              <a:spcBef>
                <a:spcPts val="600"/>
              </a:spcBef>
              <a:defRPr/>
            </a:pPr>
            <a:r>
              <a:rPr lang="fr-FR" sz="3600" b="1">
                <a:solidFill>
                  <a:schemeClr val="accent2">
                    <a:lumMod val="75000"/>
                  </a:schemeClr>
                </a:solidFill>
                <a:sym typeface="Helvetica Neue"/>
              </a:rPr>
              <a:t>Principe général :</a:t>
            </a:r>
          </a:p>
          <a:p>
            <a:pPr marL="571500" indent="-571500">
              <a:lnSpc>
                <a:spcPct val="110000"/>
              </a:lnSpc>
              <a:spcBef>
                <a:spcPts val="600"/>
              </a:spcBef>
              <a:buFontTx/>
              <a:buChar char="-"/>
              <a:defRPr/>
            </a:pPr>
            <a:r>
              <a:rPr lang="fr-FR" sz="3600">
                <a:sym typeface="Helvetica Neue"/>
              </a:rPr>
              <a:t>Mesures applicables uniquement au titre des salariés intérimaires</a:t>
            </a:r>
            <a:endParaRPr lang="fr-FR" sz="3600"/>
          </a:p>
          <a:p>
            <a:pPr marL="571500" indent="-571500">
              <a:lnSpc>
                <a:spcPct val="110000"/>
              </a:lnSpc>
              <a:spcBef>
                <a:spcPts val="600"/>
              </a:spcBef>
              <a:buFontTx/>
              <a:buChar char="-"/>
              <a:defRPr/>
            </a:pPr>
            <a:r>
              <a:rPr lang="fr-FR" sz="3600">
                <a:sym typeface="Helvetica Neue"/>
              </a:rPr>
              <a:t>L</a:t>
            </a:r>
            <a:r>
              <a:rPr lang="fr-FR" sz="3600"/>
              <a:t>es conditions sont appréciées au niveau : </a:t>
            </a:r>
          </a:p>
          <a:p>
            <a:pPr>
              <a:lnSpc>
                <a:spcPct val="110000"/>
              </a:lnSpc>
              <a:spcBef>
                <a:spcPts val="600"/>
              </a:spcBef>
              <a:defRPr/>
            </a:pPr>
            <a:r>
              <a:rPr lang="fr-FR" sz="3600"/>
              <a:t>	De l’ETT, pour la condition d’effectif</a:t>
            </a:r>
            <a:endParaRPr lang="fr-FR"/>
          </a:p>
          <a:p>
            <a:pPr>
              <a:lnSpc>
                <a:spcPct val="110000"/>
              </a:lnSpc>
              <a:spcBef>
                <a:spcPts val="600"/>
              </a:spcBef>
              <a:defRPr/>
            </a:pPr>
            <a:r>
              <a:rPr lang="fr-FR" sz="3600"/>
              <a:t>                   	De l’entreprise utilisatrice, pour la condition d’activité</a:t>
            </a:r>
            <a:endParaRPr lang="fr-FR"/>
          </a:p>
          <a:p>
            <a:pPr>
              <a:lnSpc>
                <a:spcPct val="110000"/>
              </a:lnSpc>
              <a:spcBef>
                <a:spcPts val="600"/>
              </a:spcBef>
              <a:defRPr/>
            </a:pPr>
            <a:r>
              <a:rPr lang="fr-FR" sz="3600"/>
              <a:t>	L’éligibilité est appréciée pour chaque mission</a:t>
            </a:r>
          </a:p>
          <a:p>
            <a:pPr defTabSz="457200" hangingPunct="0">
              <a:lnSpc>
                <a:spcPct val="110000"/>
              </a:lnSpc>
              <a:spcBef>
                <a:spcPts val="600"/>
              </a:spcBef>
              <a:defRPr/>
            </a:pPr>
            <a:r>
              <a:rPr lang="fr-FR" sz="3600" b="1">
                <a:solidFill>
                  <a:schemeClr val="accent2">
                    <a:lumMod val="75000"/>
                  </a:schemeClr>
                </a:solidFill>
                <a:sym typeface="Helvetica Neue"/>
              </a:rPr>
              <a:t>Evolution : </a:t>
            </a:r>
            <a:endParaRPr lang="fr-FR" sz="3600" b="1">
              <a:solidFill>
                <a:schemeClr val="accent2">
                  <a:lumMod val="75000"/>
                </a:schemeClr>
              </a:solidFill>
            </a:endParaRPr>
          </a:p>
          <a:p>
            <a:pPr marL="571500" indent="-571500" defTabSz="457200" hangingPunct="0">
              <a:lnSpc>
                <a:spcPct val="110000"/>
              </a:lnSpc>
              <a:spcBef>
                <a:spcPts val="600"/>
              </a:spcBef>
              <a:buFontTx/>
              <a:buChar char="-"/>
              <a:defRPr/>
            </a:pPr>
            <a:r>
              <a:rPr lang="fr-FR" sz="3600">
                <a:sym typeface="Helvetica Neue"/>
              </a:rPr>
              <a:t>Sont désormais visées : « Les activités des agences de travail temporaire lorsqu'au moins 50 % du chiffre d'affaires est réalisé avec une ou des entreprises du secteur de l'événementiel, de l'hôtellerie ou de la restauration ». </a:t>
            </a:r>
            <a:r>
              <a:rPr lang="fr-FR" sz="3600" i="1">
                <a:sym typeface="Helvetica Neue"/>
              </a:rPr>
              <a:t>(Annexe 2 - décret du 30 mars 2020 au 1</a:t>
            </a:r>
            <a:r>
              <a:rPr lang="fr-FR" sz="3600" i="1" baseline="30000">
                <a:sym typeface="Helvetica Neue"/>
              </a:rPr>
              <a:t>er</a:t>
            </a:r>
            <a:r>
              <a:rPr lang="fr-FR" sz="3600" i="1">
                <a:sym typeface="Helvetica Neue"/>
              </a:rPr>
              <a:t> janvier 2021)</a:t>
            </a:r>
            <a:endParaRPr lang="fr-FR" sz="3600" i="1"/>
          </a:p>
          <a:p>
            <a:pPr marL="571500" indent="-571500" defTabSz="457200" hangingPunct="0">
              <a:lnSpc>
                <a:spcPct val="110000"/>
              </a:lnSpc>
              <a:spcBef>
                <a:spcPts val="600"/>
              </a:spcBef>
              <a:buFontTx/>
              <a:buChar char="-"/>
              <a:defRPr/>
            </a:pPr>
            <a:r>
              <a:rPr lang="fr-FR" sz="3600">
                <a:sym typeface="Helvetica Neue"/>
              </a:rPr>
              <a:t>Ces ETT si elles remplissent la condition de perte de chiffre d’affaires sont éligibles au dispositif au titre du secteur S1 bis.  Dans ce cas, elles sont également éligibles au titre de leur personnel permanent.</a:t>
            </a:r>
            <a:endParaRPr lang="fr-FR" sz="3600"/>
          </a:p>
          <a:p>
            <a:pPr lvl="0" defTabSz="457200" hangingPunct="0">
              <a:lnSpc>
                <a:spcPct val="100000"/>
              </a:lnSpc>
              <a:spcBef>
                <a:spcPts val="0"/>
              </a:spcBef>
              <a:defRPr/>
            </a:pPr>
            <a:endParaRPr lang="fr-FR" sz="3600">
              <a:solidFill>
                <a:schemeClr val="bg2"/>
              </a:solidFill>
              <a:latin typeface="Arial" panose="020B0604020202020204" pitchFamily="34" charset="0"/>
              <a:cs typeface="Arial" panose="020B0604020202020204" pitchFamily="34" charset="0"/>
              <a:sym typeface="HurmeGeometricSans1 Regular"/>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18</a:t>
            </a:fld>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433917" y="2029709"/>
            <a:ext cx="1296144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b="1">
                <a:solidFill>
                  <a:schemeClr val="bg1"/>
                </a:solidFill>
                <a:latin typeface="Arial" panose="020B0604020202020204" pitchFamily="34" charset="0"/>
                <a:cs typeface="Arial" panose="020B0604020202020204" pitchFamily="34" charset="0"/>
              </a:rPr>
              <a:t>Conditions – Entreprises de travail temporaire (ETT)</a:t>
            </a:r>
          </a:p>
        </p:txBody>
      </p:sp>
    </p:spTree>
    <p:extLst>
      <p:ext uri="{BB962C8B-B14F-4D97-AF65-F5344CB8AC3E}">
        <p14:creationId xmlns:p14="http://schemas.microsoft.com/office/powerpoint/2010/main" val="336506906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675353" y="3518049"/>
            <a:ext cx="12252372" cy="9998446"/>
          </a:xfrm>
          <a:prstGeom prst="rect">
            <a:avLst/>
          </a:prstGeom>
        </p:spPr>
        <p:txBody>
          <a:bodyPr>
            <a:normAutofit/>
          </a:bodyPr>
          <a:lstStyle/>
          <a:p>
            <a:pPr>
              <a:defRPr/>
            </a:pPr>
            <a:endParaRPr lang="fr-FR" sz="4000">
              <a:solidFill>
                <a:sysClr val="windowText" lastClr="000000"/>
              </a:solidFill>
              <a:latin typeface="Arial" panose="020B0604020202020204" pitchFamily="34" charset="0"/>
              <a:cs typeface="Arial" panose="020B0604020202020204" pitchFamily="34" charset="0"/>
            </a:endParaRPr>
          </a:p>
          <a:p>
            <a:pPr>
              <a:defRPr/>
            </a:pPr>
            <a:r>
              <a:rPr lang="fr-FR" sz="4000">
                <a:solidFill>
                  <a:sysClr val="windowText" lastClr="000000"/>
                </a:solidFill>
                <a:latin typeface="Arial" panose="020B0604020202020204" pitchFamily="34" charset="0"/>
                <a:cs typeface="Arial" panose="020B0604020202020204" pitchFamily="34" charset="0"/>
              </a:rPr>
              <a:t>Le groupement d’employeur doit </a:t>
            </a:r>
            <a:r>
              <a:rPr lang="fr-FR" sz="4000" b="1">
                <a:solidFill>
                  <a:sysClr val="windowText" lastClr="000000"/>
                </a:solidFill>
                <a:latin typeface="Arial" panose="020B0604020202020204" pitchFamily="34" charset="0"/>
                <a:cs typeface="Arial" panose="020B0604020202020204" pitchFamily="34" charset="0"/>
              </a:rPr>
              <a:t>appliquer une CCN </a:t>
            </a:r>
            <a:r>
              <a:rPr lang="fr-FR" sz="4000">
                <a:solidFill>
                  <a:sysClr val="windowText" lastClr="000000"/>
                </a:solidFill>
                <a:latin typeface="Arial" panose="020B0604020202020204" pitchFamily="34" charset="0"/>
                <a:cs typeface="Arial" panose="020B0604020202020204" pitchFamily="34" charset="0"/>
              </a:rPr>
              <a:t>relevant d’un </a:t>
            </a:r>
            <a:r>
              <a:rPr lang="fr-FR" sz="4000" b="1">
                <a:solidFill>
                  <a:sysClr val="windowText" lastClr="000000"/>
                </a:solidFill>
                <a:latin typeface="Arial" panose="020B0604020202020204" pitchFamily="34" charset="0"/>
                <a:cs typeface="Arial" panose="020B0604020202020204" pitchFamily="34" charset="0"/>
              </a:rPr>
              <a:t>secteur éligible.</a:t>
            </a:r>
            <a:br>
              <a:rPr lang="fr-FR" sz="4000" b="1">
                <a:solidFill>
                  <a:sysClr val="windowText" lastClr="000000"/>
                </a:solidFill>
                <a:latin typeface="Arial" panose="020B0604020202020204" pitchFamily="34" charset="0"/>
                <a:cs typeface="Arial" panose="020B0604020202020204" pitchFamily="34" charset="0"/>
              </a:rPr>
            </a:br>
            <a:endParaRPr lang="fr-FR" sz="4000">
              <a:solidFill>
                <a:sysClr val="windowText" lastClr="000000"/>
              </a:solidFill>
              <a:latin typeface="Arial" panose="020B0604020202020204" pitchFamily="34" charset="0"/>
              <a:cs typeface="Arial" panose="020B0604020202020204" pitchFamily="34" charset="0"/>
            </a:endParaRPr>
          </a:p>
          <a:p>
            <a:pPr lvl="0" defTabSz="457200">
              <a:lnSpc>
                <a:spcPct val="117999"/>
              </a:lnSpc>
              <a:spcBef>
                <a:spcPts val="0"/>
              </a:spcBef>
              <a:defRPr/>
            </a:pPr>
            <a:r>
              <a:rPr lang="fr-FR" sz="4000">
                <a:sym typeface="Helvetica Neue"/>
              </a:rPr>
              <a:t>Les conditions liées :</a:t>
            </a:r>
          </a:p>
          <a:p>
            <a:pPr marL="571500" lvl="0" indent="-571500" defTabSz="457200">
              <a:lnSpc>
                <a:spcPct val="117999"/>
              </a:lnSpc>
              <a:spcBef>
                <a:spcPts val="0"/>
              </a:spcBef>
              <a:buFontTx/>
              <a:buChar char="-"/>
              <a:defRPr/>
            </a:pPr>
            <a:r>
              <a:rPr lang="fr-FR" sz="4000">
                <a:sym typeface="Helvetica Neue"/>
              </a:rPr>
              <a:t>au secteur d'activité, </a:t>
            </a:r>
          </a:p>
          <a:p>
            <a:pPr marL="571500" lvl="0" indent="-571500" defTabSz="457200">
              <a:lnSpc>
                <a:spcPct val="117999"/>
              </a:lnSpc>
              <a:spcBef>
                <a:spcPts val="0"/>
              </a:spcBef>
              <a:buFontTx/>
              <a:buChar char="-"/>
              <a:defRPr/>
            </a:pPr>
            <a:r>
              <a:rPr lang="fr-FR" sz="4000">
                <a:sym typeface="Helvetica Neue"/>
              </a:rPr>
              <a:t>à l'effectif </a:t>
            </a:r>
          </a:p>
          <a:p>
            <a:pPr marL="571500" lvl="0" indent="-571500" defTabSz="457200">
              <a:lnSpc>
                <a:spcPct val="117999"/>
              </a:lnSpc>
              <a:spcBef>
                <a:spcPts val="0"/>
              </a:spcBef>
              <a:buFontTx/>
              <a:buChar char="-"/>
              <a:defRPr/>
            </a:pPr>
            <a:r>
              <a:rPr lang="fr-FR" sz="4000">
                <a:sym typeface="Helvetica Neue"/>
              </a:rPr>
              <a:t>et à la baisse de chiffre d'affaires </a:t>
            </a:r>
          </a:p>
          <a:p>
            <a:pPr lvl="0" defTabSz="457200">
              <a:lnSpc>
                <a:spcPct val="117999"/>
              </a:lnSpc>
              <a:spcBef>
                <a:spcPts val="0"/>
              </a:spcBef>
              <a:defRPr/>
            </a:pPr>
            <a:endParaRPr lang="fr-FR" sz="4000">
              <a:sym typeface="Helvetica Neue"/>
            </a:endParaRPr>
          </a:p>
          <a:p>
            <a:pPr lvl="0" defTabSz="457200">
              <a:lnSpc>
                <a:spcPct val="117999"/>
              </a:lnSpc>
              <a:spcBef>
                <a:spcPts val="0"/>
              </a:spcBef>
              <a:defRPr/>
            </a:pPr>
            <a:r>
              <a:rPr lang="fr-FR" sz="4000">
                <a:sym typeface="Helvetica Neue"/>
              </a:rPr>
              <a:t>Elles sont </a:t>
            </a:r>
            <a:r>
              <a:rPr lang="fr-FR" sz="4000" b="1">
                <a:sym typeface="Helvetica Neue"/>
              </a:rPr>
              <a:t>appréciées au niveau du groupement. </a:t>
            </a:r>
            <a:endParaRPr lang="fr-FR" sz="4000" b="1">
              <a:solidFill>
                <a:sysClr val="windowText" lastClr="000000"/>
              </a:solidFill>
              <a:latin typeface="Arial" panose="020B0604020202020204" pitchFamily="34" charset="0"/>
              <a:cs typeface="Arial" panose="020B0604020202020204" pitchFamily="34" charset="0"/>
            </a:endParaRPr>
          </a:p>
          <a:p>
            <a:pPr lvl="0" defTabSz="457200" hangingPunct="0">
              <a:lnSpc>
                <a:spcPct val="100000"/>
              </a:lnSpc>
              <a:spcBef>
                <a:spcPts val="0"/>
              </a:spcBef>
              <a:defRPr/>
            </a:pPr>
            <a:endParaRPr lang="fr-FR" sz="4000">
              <a:solidFill>
                <a:schemeClr val="bg2"/>
              </a:solidFill>
              <a:latin typeface="Arial" panose="020B0604020202020204" pitchFamily="34" charset="0"/>
              <a:cs typeface="Arial" panose="020B0604020202020204" pitchFamily="34" charset="0"/>
              <a:sym typeface="HurmeGeometricSans1 Regular"/>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19</a:t>
            </a:fld>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675353" y="3128198"/>
            <a:ext cx="1296144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b="1">
                <a:solidFill>
                  <a:schemeClr val="bg1"/>
                </a:solidFill>
                <a:latin typeface="Arial" panose="020B0604020202020204" pitchFamily="34" charset="0"/>
                <a:cs typeface="Arial" panose="020B0604020202020204" pitchFamily="34" charset="0"/>
              </a:rPr>
              <a:t>Conditions – Groupement d’employeurs</a:t>
            </a:r>
          </a:p>
        </p:txBody>
      </p:sp>
    </p:spTree>
    <p:extLst>
      <p:ext uri="{BB962C8B-B14F-4D97-AF65-F5344CB8AC3E}">
        <p14:creationId xmlns:p14="http://schemas.microsoft.com/office/powerpoint/2010/main" val="20922975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texte 22">
            <a:extLst>
              <a:ext uri="{FF2B5EF4-FFF2-40B4-BE49-F238E27FC236}">
                <a16:creationId xmlns:a16="http://schemas.microsoft.com/office/drawing/2014/main" xmlns="" id="{206F4B5A-6881-9D47-8FC3-7CB0555F848F}"/>
              </a:ext>
            </a:extLst>
          </p:cNvPr>
          <p:cNvSpPr>
            <a:spLocks noGrp="1"/>
          </p:cNvSpPr>
          <p:nvPr>
            <p:ph type="body" sz="quarter" idx="22"/>
          </p:nvPr>
        </p:nvSpPr>
        <p:spPr/>
        <p:txBody>
          <a:bodyPr>
            <a:normAutofit fontScale="92500" lnSpcReduction="20000"/>
          </a:bodyPr>
          <a:lstStyle/>
          <a:p>
            <a:r>
              <a:rPr lang="fr-FR" sz="5400">
                <a:solidFill>
                  <a:schemeClr val="bg1"/>
                </a:solidFill>
                <a:latin typeface="Arial" panose="020B0604020202020204" pitchFamily="34" charset="0"/>
                <a:cs typeface="Arial" panose="020B0604020202020204" pitchFamily="34" charset="0"/>
                <a:sym typeface="HurmeGeometricSans1 Regular"/>
              </a:rPr>
              <a:t>Les mesures de soutien</a:t>
            </a:r>
            <a:endParaRPr lang="en-GB" sz="4800">
              <a:solidFill>
                <a:schemeClr val="bg1"/>
              </a:solidFill>
              <a:latin typeface="Arial" panose="020B0604020202020204" pitchFamily="34" charset="0"/>
              <a:cs typeface="Arial" panose="020B0604020202020204" pitchFamily="34" charset="0"/>
            </a:endParaRPr>
          </a:p>
        </p:txBody>
      </p:sp>
      <p:sp>
        <p:nvSpPr>
          <p:cNvPr id="322" name="Numéro de diapositive"/>
          <p:cNvSpPr txBox="1">
            <a:spLocks noGrp="1"/>
          </p:cNvSpPr>
          <p:nvPr>
            <p:ph type="sldNum" sz="quarter" idx="2"/>
          </p:nvPr>
        </p:nvSpPr>
        <p:spPr>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lang="fr-FR" smtClean="0"/>
              <a:pPr/>
              <a:t>2</a:t>
            </a:fld>
            <a:endParaRPr lang="fr-FR"/>
          </a:p>
        </p:txBody>
      </p:sp>
      <p:sp>
        <p:nvSpPr>
          <p:cNvPr id="12" name="Espace réservé du texte 11">
            <a:extLst>
              <a:ext uri="{FF2B5EF4-FFF2-40B4-BE49-F238E27FC236}">
                <a16:creationId xmlns:a16="http://schemas.microsoft.com/office/drawing/2014/main" xmlns="" id="{8FA24912-82C4-FE46-A23E-015A65E42879}"/>
              </a:ext>
            </a:extLst>
          </p:cNvPr>
          <p:cNvSpPr>
            <a:spLocks noGrp="1"/>
          </p:cNvSpPr>
          <p:nvPr>
            <p:ph type="body" sz="quarter" idx="23"/>
          </p:nvPr>
        </p:nvSpPr>
        <p:spPr>
          <a:xfrm>
            <a:off x="1020784" y="4777600"/>
            <a:ext cx="14263687" cy="7515225"/>
          </a:xfrm>
        </p:spPr>
        <p:txBody>
          <a:bodyPr>
            <a:normAutofit/>
          </a:bodyPr>
          <a:lstStyle/>
          <a:p>
            <a:pPr lvl="1">
              <a:buFont typeface="Arial" panose="020B0604020202020204" pitchFamily="34" charset="0"/>
              <a:buChar char="•"/>
            </a:pPr>
            <a:r>
              <a:rPr lang="fr-FR" sz="4400"/>
              <a:t>des reports des paiements sans majorations de retard</a:t>
            </a:r>
          </a:p>
          <a:p>
            <a:pPr lvl="1">
              <a:buFont typeface="Arial" panose="020B0604020202020204" pitchFamily="34" charset="0"/>
              <a:buChar char="•"/>
            </a:pPr>
            <a:r>
              <a:rPr lang="fr-FR" sz="4400"/>
              <a:t>une exonération </a:t>
            </a:r>
            <a:r>
              <a:rPr lang="fr-FR" sz="4400" err="1"/>
              <a:t>Covid</a:t>
            </a:r>
            <a:r>
              <a:rPr lang="fr-FR" sz="4400"/>
              <a:t> et une aide au paiement des cotisations </a:t>
            </a:r>
          </a:p>
          <a:p>
            <a:pPr lvl="1">
              <a:buFont typeface="Arial" panose="020B0604020202020204" pitchFamily="34" charset="0"/>
              <a:buChar char="•"/>
            </a:pPr>
            <a:r>
              <a:rPr lang="fr-FR" sz="4400"/>
              <a:t>des plans d’apurement exceptionnels</a:t>
            </a:r>
          </a:p>
          <a:p>
            <a:pPr lvl="1">
              <a:buFont typeface="Arial" panose="020B0604020202020204" pitchFamily="34" charset="0"/>
              <a:buChar char="•"/>
            </a:pPr>
            <a:r>
              <a:rPr lang="fr-FR" sz="4400"/>
              <a:t>des remises exceptionnelles de dettes</a:t>
            </a:r>
            <a:endParaRPr lang="en-GB" sz="4400"/>
          </a:p>
        </p:txBody>
      </p:sp>
    </p:spTree>
    <p:extLst>
      <p:ext uri="{BB962C8B-B14F-4D97-AF65-F5344CB8AC3E}">
        <p14:creationId xmlns:p14="http://schemas.microsoft.com/office/powerpoint/2010/main" val="373180770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675353" y="3518049"/>
            <a:ext cx="12252372" cy="9998446"/>
          </a:xfrm>
          <a:prstGeom prst="rect">
            <a:avLst/>
          </a:prstGeom>
        </p:spPr>
        <p:txBody>
          <a:bodyPr lIns="50800" tIns="50800" rIns="50800" bIns="50800" anchor="t">
            <a:normAutofit lnSpcReduction="10000"/>
          </a:bodyPr>
          <a:lstStyle/>
          <a:p>
            <a:pPr>
              <a:defRPr/>
            </a:pPr>
            <a:endParaRPr lang="fr-FR" sz="4000"/>
          </a:p>
          <a:p>
            <a:pPr>
              <a:defRPr/>
            </a:pPr>
            <a:r>
              <a:rPr lang="fr-FR" sz="4000"/>
              <a:t>La </a:t>
            </a:r>
            <a:r>
              <a:rPr lang="fr-FR" sz="4000" b="1"/>
              <a:t>holding </a:t>
            </a:r>
            <a:r>
              <a:rPr lang="fr-FR" sz="4000"/>
              <a:t>est éligible si </a:t>
            </a:r>
            <a:endParaRPr lang="fr-FR" sz="4000">
              <a:latin typeface="Arial" panose="020B0604020202020204" pitchFamily="34" charset="0"/>
              <a:cs typeface="Arial" panose="020B0604020202020204" pitchFamily="34" charset="0"/>
            </a:endParaRPr>
          </a:p>
          <a:p>
            <a:pPr>
              <a:defRPr/>
            </a:pPr>
            <a:r>
              <a:rPr lang="fr-FR" sz="4000"/>
              <a:t>- l'ensemble des sociétés qu'elle contrôle sont elles-mêmes éligibles</a:t>
            </a:r>
            <a:endParaRPr lang="fr-FR" sz="4000">
              <a:latin typeface="Arial" panose="020B0604020202020204" pitchFamily="34" charset="0"/>
              <a:cs typeface="Arial" panose="020B0604020202020204" pitchFamily="34" charset="0"/>
            </a:endParaRPr>
          </a:p>
          <a:p>
            <a:pPr>
              <a:defRPr/>
            </a:pPr>
            <a:r>
              <a:rPr lang="fr-FR" sz="4000"/>
              <a:t>Et si</a:t>
            </a:r>
            <a:endParaRPr lang="fr-FR" sz="4000">
              <a:latin typeface="Arial" panose="020B0604020202020204" pitchFamily="34" charset="0"/>
              <a:cs typeface="Arial" panose="020B0604020202020204" pitchFamily="34" charset="0"/>
            </a:endParaRPr>
          </a:p>
          <a:p>
            <a:pPr>
              <a:defRPr/>
            </a:pPr>
            <a:r>
              <a:rPr lang="fr-FR" sz="4000"/>
              <a:t>- l'effectif cumulé de toutes ces sociétés et de la holding elle-même est inférieur au seuil applicable.</a:t>
            </a:r>
          </a:p>
          <a:p>
            <a:pPr>
              <a:defRPr/>
            </a:pPr>
            <a:r>
              <a:rPr lang="fr-FR" sz="4000"/>
              <a:t>Sous réserve de l'instruction ministérielle à paraître, cette disposition vaut pour les périodes éligibles depuis février 2020.</a:t>
            </a:r>
            <a:endParaRPr lang="fr-FR" sz="4000" b="1">
              <a:latin typeface="Arial" panose="020B0604020202020204" pitchFamily="34" charset="0"/>
              <a:cs typeface="Arial" panose="020B0604020202020204" pitchFamily="34" charset="0"/>
            </a:endParaRPr>
          </a:p>
          <a:p>
            <a:pPr hangingPunct="0">
              <a:lnSpc>
                <a:spcPct val="100000"/>
              </a:lnSpc>
              <a:spcBef>
                <a:spcPts val="0"/>
              </a:spcBef>
              <a:defRPr/>
            </a:pPr>
            <a:endParaRPr lang="fr-FR" sz="4000">
              <a:solidFill>
                <a:srgbClr val="535353"/>
              </a:solidFill>
              <a:latin typeface="Arial" panose="020B0604020202020204" pitchFamily="34" charset="0"/>
              <a:cs typeface="Arial" panose="020B0604020202020204" pitchFamily="34" charset="0"/>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675353" y="3128198"/>
            <a:ext cx="1296144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b="1">
                <a:solidFill>
                  <a:schemeClr val="bg1"/>
                </a:solidFill>
                <a:latin typeface="Arial"/>
                <a:cs typeface="Arial"/>
              </a:rPr>
              <a:t>Conditions – Holdings</a:t>
            </a:r>
            <a:endParaRPr lang="fr-FR" sz="4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84226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433916" y="4003287"/>
            <a:ext cx="13984611" cy="9454805"/>
          </a:xfrm>
          <a:prstGeom prst="rect">
            <a:avLst/>
          </a:prstGeom>
        </p:spPr>
        <p:txBody>
          <a:bodyPr lIns="50800" tIns="50800" rIns="50800" bIns="50800" anchor="t">
            <a:noAutofit/>
          </a:bodyPr>
          <a:lstStyle/>
          <a:p>
            <a:pPr marL="571500" indent="-571500">
              <a:lnSpc>
                <a:spcPct val="100000"/>
              </a:lnSpc>
              <a:spcBef>
                <a:spcPts val="0"/>
              </a:spcBef>
              <a:buFont typeface="Arial" panose="020B0604020202020204" pitchFamily="34" charset="0"/>
              <a:buChar char="•"/>
            </a:pPr>
            <a:r>
              <a:rPr lang="fr-FR" sz="4000"/>
              <a:t>Sont visées les cotisations </a:t>
            </a:r>
            <a:r>
              <a:rPr lang="fr-FR" sz="4000" b="1"/>
              <a:t>entrant dans le champ de la réduction générale</a:t>
            </a:r>
            <a:r>
              <a:rPr lang="fr-FR" sz="4000"/>
              <a:t>,</a:t>
            </a:r>
            <a:r>
              <a:rPr lang="fr-FR" sz="4000" u="sng"/>
              <a:t> à l’exception de la retraite complémentaire…</a:t>
            </a:r>
          </a:p>
          <a:p>
            <a:pPr marL="571500" indent="-571500">
              <a:lnSpc>
                <a:spcPct val="100000"/>
              </a:lnSpc>
              <a:spcBef>
                <a:spcPts val="0"/>
              </a:spcBef>
              <a:buFont typeface="Arial" panose="020B0604020202020204" pitchFamily="34" charset="0"/>
              <a:buChar char="•"/>
            </a:pPr>
            <a:r>
              <a:rPr lang="fr-FR" sz="4000"/>
              <a:t>… qui restent dues après application de la réduction générale ou de toute autre mesure d’exonération (</a:t>
            </a:r>
            <a:r>
              <a:rPr lang="fr-FR" sz="4000" err="1"/>
              <a:t>Lodéom</a:t>
            </a:r>
            <a:r>
              <a:rPr lang="fr-FR" sz="4000"/>
              <a:t>, ZRR, réduction de taux…)</a:t>
            </a:r>
          </a:p>
          <a:p>
            <a:pPr>
              <a:lnSpc>
                <a:spcPct val="100000"/>
              </a:lnSpc>
              <a:spcBef>
                <a:spcPts val="0"/>
              </a:spcBef>
            </a:pPr>
            <a:endParaRPr lang="fr-FR" sz="4000"/>
          </a:p>
          <a:p>
            <a:pPr>
              <a:lnSpc>
                <a:spcPct val="100000"/>
              </a:lnSpc>
              <a:spcBef>
                <a:spcPts val="0"/>
              </a:spcBef>
            </a:pPr>
            <a:r>
              <a:rPr lang="fr-FR" sz="4000"/>
              <a:t>Soit les </a:t>
            </a:r>
            <a:r>
              <a:rPr lang="fr-FR" sz="4000" b="1"/>
              <a:t>cotisations patronales </a:t>
            </a:r>
            <a:r>
              <a:rPr lang="fr-FR" sz="4000"/>
              <a:t>suivantes</a:t>
            </a:r>
          </a:p>
          <a:p>
            <a:pPr marL="571500" indent="-571500">
              <a:lnSpc>
                <a:spcPct val="100000"/>
              </a:lnSpc>
              <a:spcBef>
                <a:spcPts val="0"/>
              </a:spcBef>
              <a:buFont typeface="Arial" panose="020B0604020202020204" pitchFamily="34" charset="0"/>
              <a:buChar char="•"/>
            </a:pPr>
            <a:r>
              <a:rPr lang="fr-FR" sz="4000"/>
              <a:t>cotisations d’assurance vieillesse, maladie-invalidité-décès et d’allocations familiales, </a:t>
            </a:r>
          </a:p>
          <a:p>
            <a:pPr marL="571500" indent="-571500">
              <a:lnSpc>
                <a:spcPct val="100000"/>
              </a:lnSpc>
              <a:spcBef>
                <a:spcPts val="0"/>
              </a:spcBef>
              <a:buFont typeface="Arial" panose="020B0604020202020204" pitchFamily="34" charset="0"/>
              <a:buChar char="•"/>
            </a:pPr>
            <a:r>
              <a:rPr lang="fr-FR" sz="4000"/>
              <a:t>cotisations accidents du travail, maladies professionnelles, à hauteur de 0,69 %</a:t>
            </a:r>
          </a:p>
          <a:p>
            <a:pPr marL="571500" indent="-571500">
              <a:lnSpc>
                <a:spcPct val="100000"/>
              </a:lnSpc>
              <a:spcBef>
                <a:spcPts val="0"/>
              </a:spcBef>
              <a:buFont typeface="Arial" panose="020B0604020202020204" pitchFamily="34" charset="0"/>
              <a:buChar char="•"/>
            </a:pPr>
            <a:r>
              <a:rPr lang="fr-FR" sz="4000"/>
              <a:t>contributions d’assurance chômage </a:t>
            </a:r>
          </a:p>
          <a:p>
            <a:pPr marL="571500" indent="-571500">
              <a:lnSpc>
                <a:spcPct val="100000"/>
              </a:lnSpc>
              <a:spcBef>
                <a:spcPts val="0"/>
              </a:spcBef>
              <a:buFont typeface="Arial" panose="020B0604020202020204" pitchFamily="34" charset="0"/>
              <a:buChar char="•"/>
            </a:pPr>
            <a:r>
              <a:rPr lang="fr-FR" sz="4000"/>
              <a:t>contribution de solidarité pour l’autonomie,</a:t>
            </a:r>
          </a:p>
          <a:p>
            <a:pPr marL="571500" indent="-571500">
              <a:lnSpc>
                <a:spcPct val="100000"/>
              </a:lnSpc>
              <a:spcBef>
                <a:spcPts val="0"/>
              </a:spcBef>
              <a:buFont typeface="Arial" panose="020B0604020202020204" pitchFamily="34" charset="0"/>
              <a:buChar char="•"/>
            </a:pPr>
            <a:r>
              <a:rPr lang="fr-FR" sz="4000"/>
              <a:t>contributions au FNAL</a:t>
            </a: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21</a:t>
            </a:fld>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433916" y="2644127"/>
            <a:ext cx="1296144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b="1">
                <a:solidFill>
                  <a:schemeClr val="bg1"/>
                </a:solidFill>
                <a:latin typeface="Arial" panose="020B0604020202020204" pitchFamily="34" charset="0"/>
                <a:cs typeface="Arial" panose="020B0604020202020204" pitchFamily="34" charset="0"/>
              </a:rPr>
              <a:t>Cotisations concernées</a:t>
            </a:r>
          </a:p>
        </p:txBody>
      </p:sp>
    </p:spTree>
    <p:extLst>
      <p:ext uri="{BB962C8B-B14F-4D97-AF65-F5344CB8AC3E}">
        <p14:creationId xmlns:p14="http://schemas.microsoft.com/office/powerpoint/2010/main" val="364026225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19657" y="3078355"/>
            <a:ext cx="14264793" cy="644534"/>
          </a:xfrm>
        </p:spPr>
        <p:txBody>
          <a:bodyPr>
            <a:normAutofit/>
          </a:bodyPr>
          <a:lstStyle/>
          <a:p>
            <a:r>
              <a:rPr lang="fr-FR" sz="4400">
                <a:solidFill>
                  <a:schemeClr val="bg1"/>
                </a:solidFill>
              </a:rPr>
              <a:t>Conditions adaptées </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19657" y="4329714"/>
            <a:ext cx="14263687" cy="9274546"/>
          </a:xfrm>
        </p:spPr>
        <p:txBody>
          <a:bodyPr>
            <a:normAutofit lnSpcReduction="10000"/>
          </a:bodyPr>
          <a:lstStyle/>
          <a:p>
            <a:pPr marL="0" lvl="0" indent="0" algn="just" defTabSz="457200" hangingPunct="0">
              <a:lnSpc>
                <a:spcPct val="100000"/>
              </a:lnSpc>
              <a:spcBef>
                <a:spcPts val="0"/>
              </a:spcBef>
              <a:buClrTx/>
              <a:buSzTx/>
              <a:buNone/>
            </a:pPr>
            <a:r>
              <a:rPr lang="fr-FR" sz="4000">
                <a:solidFill>
                  <a:srgbClr val="325B9B"/>
                </a:solidFill>
                <a:latin typeface="HurmeGeometricSans1 Regular"/>
                <a:sym typeface="Wingdings" panose="05000000000000000000" pitchFamily="2" charset="2"/>
              </a:rPr>
              <a:t> </a:t>
            </a:r>
            <a:r>
              <a:rPr lang="fr-FR" sz="4100">
                <a:solidFill>
                  <a:schemeClr val="bg2"/>
                </a:solidFill>
                <a:latin typeface="Arial" panose="020B0604020202020204" pitchFamily="34" charset="0"/>
                <a:cs typeface="Arial" panose="020B0604020202020204" pitchFamily="34" charset="0"/>
                <a:sym typeface="HurmeGeometricSans1 Regular"/>
              </a:rPr>
              <a:t>Les employeurs de </a:t>
            </a:r>
            <a:r>
              <a:rPr lang="fr-FR" sz="4100" b="1">
                <a:solidFill>
                  <a:schemeClr val="bg2"/>
                </a:solidFill>
                <a:latin typeface="Arial" panose="020B0604020202020204" pitchFamily="34" charset="0"/>
                <a:cs typeface="Arial" panose="020B0604020202020204" pitchFamily="34" charset="0"/>
                <a:sym typeface="HurmeGeometricSans1 Regular"/>
              </a:rPr>
              <a:t>moins de 250 salariés </a:t>
            </a:r>
            <a:r>
              <a:rPr lang="fr-FR" sz="4100">
                <a:solidFill>
                  <a:schemeClr val="bg2"/>
                </a:solidFill>
                <a:latin typeface="Arial" panose="020B0604020202020204" pitchFamily="34" charset="0"/>
                <a:cs typeface="Arial" panose="020B0604020202020204" pitchFamily="34" charset="0"/>
                <a:sym typeface="HurmeGeometricSans1 Regular"/>
              </a:rPr>
              <a:t>des </a:t>
            </a:r>
            <a:r>
              <a:rPr lang="fr-FR" sz="4100" b="1">
                <a:solidFill>
                  <a:schemeClr val="bg2"/>
                </a:solidFill>
                <a:latin typeface="Arial" panose="020B0604020202020204" pitchFamily="34" charset="0"/>
                <a:cs typeface="Arial" panose="020B0604020202020204" pitchFamily="34" charset="0"/>
                <a:sym typeface="HurmeGeometricSans1 Regular"/>
              </a:rPr>
              <a:t>secteurs  S1 et S1 bis </a:t>
            </a:r>
            <a:r>
              <a:rPr lang="fr-FR" sz="4100">
                <a:solidFill>
                  <a:schemeClr val="bg2"/>
                </a:solidFill>
                <a:latin typeface="Arial" panose="020B0604020202020204" pitchFamily="34" charset="0"/>
                <a:cs typeface="Arial" panose="020B0604020202020204" pitchFamily="34" charset="0"/>
                <a:sym typeface="HurmeGeometricSans1 Regular"/>
              </a:rPr>
              <a:t>doivent avoir :</a:t>
            </a:r>
          </a:p>
          <a:p>
            <a:pPr marL="0" lvl="0" indent="0" algn="just" defTabSz="457200" hangingPunct="0">
              <a:lnSpc>
                <a:spcPct val="100000"/>
              </a:lnSpc>
              <a:spcBef>
                <a:spcPts val="0"/>
              </a:spcBef>
              <a:buClrTx/>
              <a:buSzTx/>
              <a:buNone/>
            </a:pPr>
            <a:endParaRPr lang="fr-FR" sz="4100">
              <a:solidFill>
                <a:schemeClr val="bg2"/>
              </a:solidFill>
              <a:latin typeface="Arial" panose="020B0604020202020204" pitchFamily="34" charset="0"/>
              <a:cs typeface="Arial" panose="020B0604020202020204" pitchFamily="34" charset="0"/>
              <a:sym typeface="HurmeGeometricSans1 Regular"/>
            </a:endParaRPr>
          </a:p>
          <a:p>
            <a:pPr marL="571500" lvl="0" indent="-571500" algn="just" defTabSz="457200" hangingPunct="0">
              <a:lnSpc>
                <a:spcPct val="100000"/>
              </a:lnSpc>
              <a:spcBef>
                <a:spcPts val="0"/>
              </a:spcBef>
              <a:buClrTx/>
              <a:buSzTx/>
              <a:buFontTx/>
              <a:buChar char="-"/>
            </a:pPr>
            <a:r>
              <a:rPr lang="fr-FR" sz="4100">
                <a:solidFill>
                  <a:schemeClr val="bg2"/>
                </a:solidFill>
                <a:latin typeface="Arial" panose="020B0604020202020204" pitchFamily="34" charset="0"/>
                <a:cs typeface="Arial" panose="020B0604020202020204" pitchFamily="34" charset="0"/>
                <a:sym typeface="HurmeGeometricSans1 Regular"/>
              </a:rPr>
              <a:t>Soit subi une interdiction d’accueil du public</a:t>
            </a:r>
          </a:p>
          <a:p>
            <a:pPr marL="571500" lvl="0" indent="-571500" algn="just" defTabSz="457200" hangingPunct="0">
              <a:lnSpc>
                <a:spcPct val="100000"/>
              </a:lnSpc>
              <a:spcBef>
                <a:spcPts val="0"/>
              </a:spcBef>
              <a:buClrTx/>
              <a:buSzTx/>
              <a:buFontTx/>
              <a:buChar char="-"/>
            </a:pPr>
            <a:r>
              <a:rPr lang="fr-FR" sz="4100">
                <a:solidFill>
                  <a:schemeClr val="bg2"/>
                </a:solidFill>
                <a:latin typeface="Arial" panose="020B0604020202020204" pitchFamily="34" charset="0"/>
                <a:cs typeface="Arial" panose="020B0604020202020204" pitchFamily="34" charset="0"/>
                <a:sym typeface="HurmeGeometricSans1 Regular"/>
              </a:rPr>
              <a:t>Soit constaté une baisse de CA de </a:t>
            </a:r>
            <a:r>
              <a:rPr lang="fr-FR" sz="4100" b="1">
                <a:solidFill>
                  <a:schemeClr val="bg2"/>
                </a:solidFill>
                <a:latin typeface="Arial" panose="020B0604020202020204" pitchFamily="34" charset="0"/>
                <a:cs typeface="Arial" panose="020B0604020202020204" pitchFamily="34" charset="0"/>
                <a:sym typeface="HurmeGeometricSans1 Regular"/>
              </a:rPr>
              <a:t>50 %</a:t>
            </a:r>
            <a:r>
              <a:rPr lang="fr-FR" sz="4100">
                <a:solidFill>
                  <a:schemeClr val="bg2"/>
                </a:solidFill>
                <a:latin typeface="Arial" panose="020B0604020202020204" pitchFamily="34" charset="0"/>
                <a:cs typeface="Arial" panose="020B0604020202020204" pitchFamily="34" charset="0"/>
                <a:sym typeface="HurmeGeometricSans1 Regular"/>
              </a:rPr>
              <a:t> par rapport à la même période en 2019 (ou 15%/activité à saisonnalité)</a:t>
            </a:r>
          </a:p>
          <a:p>
            <a:pPr marL="0" lvl="0" indent="0" algn="just" defTabSz="457200" hangingPunct="0">
              <a:lnSpc>
                <a:spcPct val="100000"/>
              </a:lnSpc>
              <a:spcBef>
                <a:spcPts val="0"/>
              </a:spcBef>
              <a:buClrTx/>
              <a:buSzTx/>
              <a:buNone/>
            </a:pPr>
            <a:endParaRPr lang="fr-FR" sz="4100">
              <a:solidFill>
                <a:schemeClr val="bg2"/>
              </a:solidFill>
              <a:latin typeface="Arial" panose="020B0604020202020204" pitchFamily="34" charset="0"/>
              <a:cs typeface="Arial" panose="020B0604020202020204" pitchFamily="34" charset="0"/>
              <a:sym typeface="HurmeGeometricSans1 Regular"/>
            </a:endParaRPr>
          </a:p>
          <a:p>
            <a:pPr marL="0" lvl="0" indent="0" algn="just" defTabSz="457200" hangingPunct="0">
              <a:lnSpc>
                <a:spcPct val="100000"/>
              </a:lnSpc>
              <a:spcBef>
                <a:spcPts val="0"/>
              </a:spcBef>
              <a:buClrTx/>
              <a:buSzTx/>
              <a:buNone/>
            </a:pPr>
            <a:r>
              <a:rPr lang="fr-FR" sz="4100">
                <a:solidFill>
                  <a:schemeClr val="bg2"/>
                </a:solidFill>
                <a:latin typeface="Arial" panose="020B0604020202020204" pitchFamily="34" charset="0"/>
                <a:cs typeface="Arial" panose="020B0604020202020204" pitchFamily="34" charset="0"/>
                <a:sym typeface="HurmeGeometricSans1 Regular"/>
              </a:rPr>
              <a:t>Exception : les clubs sportifs professionnels</a:t>
            </a:r>
          </a:p>
          <a:p>
            <a:pPr marL="571500" lvl="0" indent="-571500" algn="just" defTabSz="457200" hangingPunct="0">
              <a:lnSpc>
                <a:spcPct val="100000"/>
              </a:lnSpc>
              <a:spcBef>
                <a:spcPts val="0"/>
              </a:spcBef>
              <a:buClrTx/>
              <a:buSzTx/>
              <a:buFontTx/>
              <a:buChar char="-"/>
            </a:pPr>
            <a:endParaRPr lang="fr-FR" sz="4000">
              <a:solidFill>
                <a:srgbClr val="325B9B"/>
              </a:solidFill>
              <a:latin typeface="HurmeGeometricSans1 Regular"/>
              <a:sym typeface="HurmeGeometricSans1 Regular"/>
            </a:endParaRPr>
          </a:p>
          <a:p>
            <a:pPr marL="0" lvl="0" indent="0" algn="just" defTabSz="457200" hangingPunct="0">
              <a:lnSpc>
                <a:spcPct val="100000"/>
              </a:lnSpc>
              <a:spcBef>
                <a:spcPts val="0"/>
              </a:spcBef>
              <a:buClrTx/>
              <a:buSzTx/>
              <a:buNone/>
            </a:pPr>
            <a:r>
              <a:rPr lang="fr-FR" sz="4000">
                <a:solidFill>
                  <a:srgbClr val="325B9B"/>
                </a:solidFill>
                <a:latin typeface="HurmeGeometricSans1 Regular"/>
                <a:sym typeface="Wingdings" panose="05000000000000000000" pitchFamily="2" charset="2"/>
              </a:rPr>
              <a:t> </a:t>
            </a:r>
            <a:r>
              <a:rPr lang="fr-FR" sz="4100">
                <a:solidFill>
                  <a:schemeClr val="bg2"/>
                </a:solidFill>
                <a:latin typeface="Arial" panose="020B0604020202020204" pitchFamily="34" charset="0"/>
                <a:cs typeface="Arial" panose="020B0604020202020204" pitchFamily="34" charset="0"/>
                <a:sym typeface="HurmeGeometricSans1 Regular"/>
              </a:rPr>
              <a:t>Les employeurs de </a:t>
            </a:r>
            <a:r>
              <a:rPr lang="fr-FR" sz="4100" b="1">
                <a:solidFill>
                  <a:schemeClr val="bg2"/>
                </a:solidFill>
                <a:latin typeface="Arial" panose="020B0604020202020204" pitchFamily="34" charset="0"/>
                <a:cs typeface="Arial" panose="020B0604020202020204" pitchFamily="34" charset="0"/>
                <a:sym typeface="HurmeGeometricSans1 Regular"/>
              </a:rPr>
              <a:t>moins de 50 salariés </a:t>
            </a:r>
            <a:r>
              <a:rPr lang="fr-FR" sz="4100">
                <a:solidFill>
                  <a:schemeClr val="bg2"/>
                </a:solidFill>
                <a:latin typeface="Arial" panose="020B0604020202020204" pitchFamily="34" charset="0"/>
                <a:cs typeface="Arial" panose="020B0604020202020204" pitchFamily="34" charset="0"/>
                <a:sym typeface="HurmeGeometricSans1 Regular"/>
              </a:rPr>
              <a:t>du </a:t>
            </a:r>
            <a:r>
              <a:rPr lang="fr-FR" sz="4100" b="1">
                <a:solidFill>
                  <a:schemeClr val="bg2"/>
                </a:solidFill>
                <a:latin typeface="Arial" panose="020B0604020202020204" pitchFamily="34" charset="0"/>
                <a:cs typeface="Arial" panose="020B0604020202020204" pitchFamily="34" charset="0"/>
                <a:sym typeface="HurmeGeometricSans1 Regular"/>
              </a:rPr>
              <a:t>secteur S2 </a:t>
            </a:r>
            <a:r>
              <a:rPr lang="fr-FR" sz="4100">
                <a:solidFill>
                  <a:schemeClr val="bg2"/>
                </a:solidFill>
                <a:latin typeface="Arial" panose="020B0604020202020204" pitchFamily="34" charset="0"/>
                <a:cs typeface="Arial" panose="020B0604020202020204" pitchFamily="34" charset="0"/>
                <a:sym typeface="HurmeGeometricSans1 Regular"/>
              </a:rPr>
              <a:t>doivent avoir :</a:t>
            </a:r>
          </a:p>
          <a:p>
            <a:pPr lvl="0" algn="just" defTabSz="457200" hangingPunct="0">
              <a:lnSpc>
                <a:spcPct val="100000"/>
              </a:lnSpc>
              <a:spcBef>
                <a:spcPts val="0"/>
              </a:spcBef>
              <a:buClrTx/>
              <a:buSzTx/>
              <a:buFontTx/>
              <a:buChar char="-"/>
            </a:pPr>
            <a:r>
              <a:rPr lang="fr-FR" sz="4100">
                <a:solidFill>
                  <a:schemeClr val="bg2"/>
                </a:solidFill>
                <a:latin typeface="Arial" panose="020B0604020202020204" pitchFamily="34" charset="0"/>
                <a:cs typeface="Arial" panose="020B0604020202020204" pitchFamily="34" charset="0"/>
                <a:sym typeface="HurmeGeometricSans1 Regular"/>
              </a:rPr>
              <a:t>subi une interdiction d’accueil du public </a:t>
            </a:r>
            <a:r>
              <a:rPr lang="fr-FR" sz="4100" b="1">
                <a:solidFill>
                  <a:schemeClr val="bg2"/>
                </a:solidFill>
                <a:latin typeface="Arial" panose="020B0604020202020204" pitchFamily="34" charset="0"/>
                <a:cs typeface="Arial" panose="020B0604020202020204" pitchFamily="34" charset="0"/>
                <a:sym typeface="HurmeGeometricSans1 Regular"/>
              </a:rPr>
              <a:t>affectant de manière prépondérante</a:t>
            </a:r>
            <a:r>
              <a:rPr lang="fr-FR" sz="4100">
                <a:solidFill>
                  <a:schemeClr val="bg2"/>
                </a:solidFill>
                <a:latin typeface="Arial" panose="020B0604020202020204" pitchFamily="34" charset="0"/>
                <a:cs typeface="Arial" panose="020B0604020202020204" pitchFamily="34" charset="0"/>
                <a:sym typeface="HurmeGeometricSans1 Regular"/>
              </a:rPr>
              <a:t> la poursuite de leur activité.</a:t>
            </a:r>
          </a:p>
          <a:p>
            <a:pPr lvl="0" algn="just" defTabSz="457200" hangingPunct="0">
              <a:lnSpc>
                <a:spcPct val="100000"/>
              </a:lnSpc>
              <a:spcBef>
                <a:spcPts val="0"/>
              </a:spcBef>
              <a:buClrTx/>
              <a:buSzTx/>
              <a:buFontTx/>
              <a:buChar char="-"/>
            </a:pPr>
            <a:endParaRPr lang="fr-FR" sz="4100">
              <a:solidFill>
                <a:schemeClr val="bg2"/>
              </a:solidFill>
              <a:latin typeface="Arial" panose="020B0604020202020204" pitchFamily="34" charset="0"/>
              <a:cs typeface="Arial" panose="020B0604020202020204" pitchFamily="34" charset="0"/>
              <a:sym typeface="HurmeGeometricSans1 Regular"/>
            </a:endParaRPr>
          </a:p>
          <a:p>
            <a:pPr marL="0" lvl="0" indent="0" algn="just" defTabSz="457200" hangingPunct="0">
              <a:lnSpc>
                <a:spcPct val="100000"/>
              </a:lnSpc>
              <a:spcBef>
                <a:spcPts val="0"/>
              </a:spcBef>
              <a:buClrTx/>
              <a:buSzTx/>
              <a:buNone/>
            </a:pPr>
            <a:r>
              <a:rPr lang="fr-FR" sz="4400">
                <a:solidFill>
                  <a:srgbClr val="325B9B"/>
                </a:solidFill>
                <a:latin typeface="HurmeGeometricSans1 Regular"/>
                <a:sym typeface="Wingdings" panose="05000000000000000000" pitchFamily="2" charset="2"/>
              </a:rPr>
              <a:t> </a:t>
            </a:r>
            <a:r>
              <a:rPr lang="fr-FR" sz="4100">
                <a:solidFill>
                  <a:schemeClr val="bg2"/>
                </a:solidFill>
                <a:latin typeface="Arial" panose="020B0604020202020204" pitchFamily="34" charset="0"/>
                <a:cs typeface="Arial" panose="020B0604020202020204" pitchFamily="34" charset="0"/>
                <a:sym typeface="Wingdings" panose="05000000000000000000" pitchFamily="2" charset="2"/>
              </a:rPr>
              <a:t>Conditions à remplir </a:t>
            </a:r>
            <a:r>
              <a:rPr lang="fr-FR" sz="4100">
                <a:solidFill>
                  <a:schemeClr val="bg2"/>
                </a:solidFill>
                <a:latin typeface="Arial" panose="020B0604020202020204" pitchFamily="34" charset="0"/>
                <a:cs typeface="Arial" panose="020B0604020202020204" pitchFamily="34" charset="0"/>
                <a:sym typeface="HurmeGeometricSans1 Regular"/>
              </a:rPr>
              <a:t>le mois M pour une application le mois M-1</a:t>
            </a:r>
            <a:endParaRPr lang="en-GB" sz="4100">
              <a:solidFill>
                <a:schemeClr val="bg2"/>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22</a:t>
            </a:fld>
            <a:endParaRPr lang="fr-FR"/>
          </a:p>
        </p:txBody>
      </p:sp>
      <p:sp>
        <p:nvSpPr>
          <p:cNvPr id="8" name="Titre de section">
            <a:extLst>
              <a:ext uri="{FF2B5EF4-FFF2-40B4-BE49-F238E27FC236}">
                <a16:creationId xmlns:a16="http://schemas.microsoft.com/office/drawing/2014/main" xmlns="" id="{F14644D0-66D1-464A-8890-740C78CF190C}"/>
              </a:ext>
            </a:extLst>
          </p:cNvPr>
          <p:cNvSpPr txBox="1">
            <a:spLocks/>
          </p:cNvSpPr>
          <p:nvPr/>
        </p:nvSpPr>
        <p:spPr>
          <a:xfrm>
            <a:off x="864115" y="2032828"/>
            <a:ext cx="15861002" cy="733293"/>
          </a:xfrm>
          <a:prstGeom prst="rect">
            <a:avLst/>
          </a:prstGeom>
        </p:spPr>
        <p:txBody>
          <a:bodyPr>
            <a:normAutofit/>
          </a:bodyPr>
          <a:lst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a:lstStyle>
          <a:p>
            <a:pPr hangingPunct="1"/>
            <a:r>
              <a:rPr lang="fr-FR" sz="4800">
                <a:solidFill>
                  <a:schemeClr val="accent1"/>
                </a:solidFill>
              </a:rPr>
              <a:t>Règles applicables lors de la 2</a:t>
            </a:r>
            <a:r>
              <a:rPr lang="fr-FR" sz="4800" baseline="30000">
                <a:solidFill>
                  <a:schemeClr val="accent1"/>
                </a:solidFill>
              </a:rPr>
              <a:t>nde</a:t>
            </a:r>
            <a:r>
              <a:rPr lang="fr-FR" sz="4800">
                <a:solidFill>
                  <a:schemeClr val="accent1"/>
                </a:solidFill>
              </a:rPr>
              <a:t> période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20763" y="5000625"/>
            <a:ext cx="14263687" cy="8387129"/>
          </a:xfrm>
        </p:spPr>
        <p:txBody>
          <a:bodyPr lIns="50800" tIns="50800" rIns="50800" bIns="50800" anchor="t">
            <a:normAutofit/>
          </a:bodyPr>
          <a:lstStyle/>
          <a:p>
            <a:pPr marL="0" lvl="0" indent="0" algn="just" defTabSz="457200" hangingPunct="0">
              <a:lnSpc>
                <a:spcPct val="100000"/>
              </a:lnSpc>
              <a:spcBef>
                <a:spcPts val="600"/>
              </a:spcBef>
              <a:buClrTx/>
              <a:buSzTx/>
              <a:buNone/>
            </a:pPr>
            <a:r>
              <a:rPr lang="fr-FR" sz="3600">
                <a:latin typeface="Arial" panose="020B0604020202020204" pitchFamily="34" charset="0"/>
                <a:cs typeface="Arial" panose="020B0604020202020204" pitchFamily="34" charset="0"/>
                <a:sym typeface="HurmeGeometricSans1 Regular"/>
              </a:rPr>
              <a:t>Application à partir de </a:t>
            </a:r>
            <a:r>
              <a:rPr lang="fr-FR" sz="3600" b="1">
                <a:latin typeface="Arial" panose="020B0604020202020204" pitchFamily="34" charset="0"/>
                <a:cs typeface="Arial" panose="020B0604020202020204" pitchFamily="34" charset="0"/>
                <a:sym typeface="HurmeGeometricSans1 Regular"/>
              </a:rPr>
              <a:t>septembre</a:t>
            </a:r>
            <a:r>
              <a:rPr lang="fr-FR" sz="3600">
                <a:latin typeface="Arial" panose="020B0604020202020204" pitchFamily="34" charset="0"/>
                <a:cs typeface="Arial" panose="020B0604020202020204" pitchFamily="34" charset="0"/>
                <a:sym typeface="HurmeGeometricSans1 Regular"/>
              </a:rPr>
              <a:t> 2020 : </a:t>
            </a:r>
          </a:p>
          <a:p>
            <a:pPr marL="0" indent="0" algn="just" defTabSz="457200" hangingPunct="0">
              <a:lnSpc>
                <a:spcPct val="100000"/>
              </a:lnSpc>
              <a:spcBef>
                <a:spcPts val="600"/>
              </a:spcBef>
              <a:buClrTx/>
              <a:buSzTx/>
              <a:buNone/>
            </a:pPr>
            <a:r>
              <a:rPr lang="fr-FR" sz="3600">
                <a:latin typeface="Arial" panose="020B0604020202020204" pitchFamily="34" charset="0"/>
                <a:cs typeface="Arial" panose="020B0604020202020204" pitchFamily="34" charset="0"/>
                <a:sym typeface="HurmeGeometricSans1 Regular"/>
              </a:rPr>
              <a:t>	- Pour les employeurs S1 situés dans les zones de couvre-feu</a:t>
            </a:r>
            <a:endParaRPr lang="fr-FR" sz="3600">
              <a:latin typeface="Arial" panose="020B0604020202020204" pitchFamily="34" charset="0"/>
              <a:cs typeface="Arial" panose="020B0604020202020204" pitchFamily="34" charset="0"/>
            </a:endParaRPr>
          </a:p>
          <a:p>
            <a:pPr marL="0" indent="0" algn="just" defTabSz="457200" hangingPunct="0">
              <a:lnSpc>
                <a:spcPct val="100000"/>
              </a:lnSpc>
              <a:spcBef>
                <a:spcPts val="600"/>
              </a:spcBef>
              <a:buClrTx/>
              <a:buSzTx/>
              <a:buNone/>
            </a:pPr>
            <a:r>
              <a:rPr lang="fr-FR" sz="3600">
                <a:latin typeface="Arial" panose="020B0604020202020204" pitchFamily="34" charset="0"/>
                <a:cs typeface="Arial" panose="020B0604020202020204" pitchFamily="34" charset="0"/>
                <a:sym typeface="HurmeGeometricSans1 Regular"/>
              </a:rPr>
              <a:t>	- Pour les employeurs S1 bis, quelle que soit leur localisation</a:t>
            </a:r>
            <a:endParaRPr lang="fr-FR" sz="3600">
              <a:latin typeface="Arial" panose="020B0604020202020204" pitchFamily="34" charset="0"/>
              <a:cs typeface="Arial" panose="020B0604020202020204" pitchFamily="34" charset="0"/>
            </a:endParaRPr>
          </a:p>
          <a:p>
            <a:pPr marL="0" lvl="0" indent="0" algn="just" defTabSz="457200" hangingPunct="0">
              <a:lnSpc>
                <a:spcPct val="100000"/>
              </a:lnSpc>
              <a:spcBef>
                <a:spcPts val="600"/>
              </a:spcBef>
              <a:buClrTx/>
              <a:buSzTx/>
              <a:buNone/>
            </a:pPr>
            <a:endParaRPr lang="fr-FR" sz="3600">
              <a:latin typeface="Arial" panose="020B0604020202020204" pitchFamily="34" charset="0"/>
              <a:cs typeface="Arial" panose="020B0604020202020204" pitchFamily="34" charset="0"/>
              <a:sym typeface="HurmeGeometricSans1 Regular"/>
            </a:endParaRPr>
          </a:p>
          <a:p>
            <a:pPr marL="0" indent="0" algn="just" defTabSz="457200" hangingPunct="0">
              <a:lnSpc>
                <a:spcPct val="100000"/>
              </a:lnSpc>
              <a:spcBef>
                <a:spcPts val="600"/>
              </a:spcBef>
              <a:buClrTx/>
              <a:buSzTx/>
              <a:buNone/>
            </a:pPr>
            <a:r>
              <a:rPr lang="fr-FR" sz="3600">
                <a:latin typeface="Arial" panose="020B0604020202020204" pitchFamily="34" charset="0"/>
                <a:cs typeface="Arial" panose="020B0604020202020204" pitchFamily="34" charset="0"/>
                <a:sym typeface="HurmeGeometricSans1 Regular"/>
              </a:rPr>
              <a:t>A partir </a:t>
            </a:r>
            <a:r>
              <a:rPr lang="fr-FR" sz="3600" b="1">
                <a:latin typeface="Arial" panose="020B0604020202020204" pitchFamily="34" charset="0"/>
                <a:cs typeface="Arial" panose="020B0604020202020204" pitchFamily="34" charset="0"/>
                <a:sym typeface="HurmeGeometricSans1 Regular"/>
              </a:rPr>
              <a:t>d’octobre</a:t>
            </a:r>
            <a:r>
              <a:rPr lang="fr-FR" sz="3600">
                <a:latin typeface="Arial" panose="020B0604020202020204" pitchFamily="34" charset="0"/>
                <a:cs typeface="Arial" panose="020B0604020202020204" pitchFamily="34" charset="0"/>
                <a:sym typeface="HurmeGeometricSans1 Regular"/>
              </a:rPr>
              <a:t> 2020 : </a:t>
            </a:r>
            <a:endParaRPr lang="fr-FR" sz="3600">
              <a:latin typeface="Arial" panose="020B0604020202020204" pitchFamily="34" charset="0"/>
              <a:cs typeface="Arial" panose="020B0604020202020204" pitchFamily="34" charset="0"/>
            </a:endParaRPr>
          </a:p>
          <a:p>
            <a:pPr marL="0" indent="0" algn="just" defTabSz="457200" hangingPunct="0">
              <a:lnSpc>
                <a:spcPct val="100000"/>
              </a:lnSpc>
              <a:spcBef>
                <a:spcPts val="600"/>
              </a:spcBef>
              <a:buClrTx/>
              <a:buSzTx/>
              <a:buNone/>
            </a:pPr>
            <a:r>
              <a:rPr lang="fr-FR" sz="3600">
                <a:latin typeface="Arial" panose="020B0604020202020204" pitchFamily="34" charset="0"/>
                <a:cs typeface="Arial" panose="020B0604020202020204" pitchFamily="34" charset="0"/>
                <a:sym typeface="HurmeGeometricSans1 Regular"/>
              </a:rPr>
              <a:t>	- Pour les autres employeurs S1</a:t>
            </a:r>
            <a:endParaRPr lang="fr-FR" sz="3600">
              <a:latin typeface="Arial" panose="020B0604020202020204" pitchFamily="34" charset="0"/>
              <a:cs typeface="Arial" panose="020B0604020202020204" pitchFamily="34" charset="0"/>
            </a:endParaRPr>
          </a:p>
          <a:p>
            <a:pPr marL="0" lvl="0" indent="0" algn="just" defTabSz="457200">
              <a:lnSpc>
                <a:spcPct val="100000"/>
              </a:lnSpc>
              <a:spcBef>
                <a:spcPts val="600"/>
              </a:spcBef>
              <a:buClrTx/>
              <a:buSzTx/>
              <a:buNone/>
            </a:pPr>
            <a:r>
              <a:rPr lang="fr-FR" sz="3600">
                <a:latin typeface="Arial" panose="020B0604020202020204" pitchFamily="34" charset="0"/>
                <a:cs typeface="Arial" panose="020B0604020202020204" pitchFamily="34" charset="0"/>
                <a:sym typeface="HurmeGeometricSans1 Regular"/>
              </a:rPr>
              <a:t>	- Pour les employeurs S2</a:t>
            </a:r>
            <a:endParaRPr lang="fr-FR" sz="3600">
              <a:latin typeface="Arial" panose="020B0604020202020204" pitchFamily="34" charset="0"/>
              <a:cs typeface="Arial" panose="020B0604020202020204" pitchFamily="34" charset="0"/>
            </a:endParaRPr>
          </a:p>
          <a:p>
            <a:pPr marL="0" lvl="0" indent="0" algn="just" defTabSz="457200" hangingPunct="0">
              <a:lnSpc>
                <a:spcPct val="100000"/>
              </a:lnSpc>
              <a:spcBef>
                <a:spcPts val="600"/>
              </a:spcBef>
              <a:buClrTx/>
              <a:buSzTx/>
              <a:buNone/>
            </a:pPr>
            <a:endParaRPr lang="fr-FR" sz="3600">
              <a:latin typeface="Arial" panose="020B0604020202020204" pitchFamily="34" charset="0"/>
              <a:cs typeface="Arial" panose="020B0604020202020204" pitchFamily="34" charset="0"/>
              <a:sym typeface="HurmeGeometricSans1 Regular"/>
            </a:endParaRPr>
          </a:p>
          <a:p>
            <a:pPr marL="0" lvl="0" indent="0" algn="just" defTabSz="457200" hangingPunct="0">
              <a:lnSpc>
                <a:spcPct val="100000"/>
              </a:lnSpc>
              <a:spcBef>
                <a:spcPts val="600"/>
              </a:spcBef>
              <a:buClrTx/>
              <a:buSzTx/>
              <a:buNone/>
            </a:pPr>
            <a:r>
              <a:rPr lang="fr-FR" sz="3600">
                <a:latin typeface="Arial" panose="020B0604020202020204" pitchFamily="34" charset="0"/>
                <a:cs typeface="Arial" panose="020B0604020202020204" pitchFamily="34" charset="0"/>
                <a:sym typeface="HurmeGeometricSans1 Regular"/>
              </a:rPr>
              <a:t>Compte tenu de la levée de l’interdiction d’accueil du public applicable en métropole au 28 novembre 2020, les employeurs S2 sont éligibles aux mesures sur l’échéance d’octobre, mais pas sur l’échéance de novembre.</a:t>
            </a:r>
            <a:endParaRPr lang="fr-FR" sz="3600">
              <a:latin typeface="Arial" panose="020B0604020202020204" pitchFamily="34" charset="0"/>
              <a:cs typeface="Arial" panose="020B0604020202020204" pitchFamily="34" charset="0"/>
            </a:endParaRPr>
          </a:p>
          <a:p>
            <a:pPr marL="0" indent="0">
              <a:buNone/>
            </a:pPr>
            <a:endParaRPr lang="en-GB"/>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23</a:t>
            </a:fld>
            <a:endParaRPr lang="fr-FR"/>
          </a:p>
        </p:txBody>
      </p:sp>
      <p:sp>
        <p:nvSpPr>
          <p:cNvPr id="9" name="ZoneTexte 8">
            <a:extLst>
              <a:ext uri="{FF2B5EF4-FFF2-40B4-BE49-F238E27FC236}">
                <a16:creationId xmlns:a16="http://schemas.microsoft.com/office/drawing/2014/main" xmlns="" id="{D198AF43-A712-4D3C-ADBC-99FAF0975A95}"/>
              </a:ext>
            </a:extLst>
          </p:cNvPr>
          <p:cNvSpPr txBox="1"/>
          <p:nvPr/>
        </p:nvSpPr>
        <p:spPr>
          <a:xfrm>
            <a:off x="1020232" y="3892250"/>
            <a:ext cx="1296144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400" b="1">
                <a:solidFill>
                  <a:schemeClr val="bg1"/>
                </a:solidFill>
                <a:latin typeface="Arial" panose="020B0604020202020204" pitchFamily="34" charset="0"/>
                <a:cs typeface="Arial" panose="020B0604020202020204" pitchFamily="34" charset="0"/>
              </a:rPr>
              <a:t>Périodes d’emploi éligibles</a:t>
            </a:r>
          </a:p>
        </p:txBody>
      </p:sp>
      <p:sp>
        <p:nvSpPr>
          <p:cNvPr id="6" name="Titre de section">
            <a:extLst>
              <a:ext uri="{FF2B5EF4-FFF2-40B4-BE49-F238E27FC236}">
                <a16:creationId xmlns:a16="http://schemas.microsoft.com/office/drawing/2014/main" xmlns="" id="{11FF3DC2-B0C7-4D4F-95B8-A2C681B3E2DD}"/>
              </a:ext>
            </a:extLst>
          </p:cNvPr>
          <p:cNvSpPr txBox="1">
            <a:spLocks/>
          </p:cNvSpPr>
          <p:nvPr/>
        </p:nvSpPr>
        <p:spPr>
          <a:xfrm>
            <a:off x="864115" y="2032828"/>
            <a:ext cx="15861002" cy="733293"/>
          </a:xfrm>
          <a:prstGeom prst="rect">
            <a:avLst/>
          </a:prstGeom>
        </p:spPr>
        <p:txBody>
          <a:bodyPr>
            <a:normAutofit/>
          </a:bodyPr>
          <a:lst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a:lstStyle>
          <a:p>
            <a:pPr hangingPunct="1"/>
            <a:r>
              <a:rPr lang="fr-FR" sz="4800">
                <a:solidFill>
                  <a:schemeClr val="accent1"/>
                </a:solidFill>
              </a:rPr>
              <a:t>Règles applicables lors de la 2</a:t>
            </a:r>
            <a:r>
              <a:rPr lang="fr-FR" sz="4800" baseline="30000">
                <a:solidFill>
                  <a:schemeClr val="accent1"/>
                </a:solidFill>
              </a:rPr>
              <a:t>nde</a:t>
            </a:r>
            <a:r>
              <a:rPr lang="fr-FR" sz="4800">
                <a:solidFill>
                  <a:schemeClr val="accent1"/>
                </a:solidFill>
              </a:rPr>
              <a:t> période</a:t>
            </a:r>
          </a:p>
        </p:txBody>
      </p:sp>
    </p:spTree>
    <p:extLst>
      <p:ext uri="{BB962C8B-B14F-4D97-AF65-F5344CB8AC3E}">
        <p14:creationId xmlns:p14="http://schemas.microsoft.com/office/powerpoint/2010/main" val="78826846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20763" y="3274138"/>
            <a:ext cx="14264793" cy="644534"/>
          </a:xfrm>
        </p:spPr>
        <p:txBody>
          <a:bodyPr>
            <a:normAutofit/>
          </a:bodyPr>
          <a:lstStyle/>
          <a:p>
            <a:r>
              <a:rPr lang="fr-FR" sz="4400">
                <a:solidFill>
                  <a:schemeClr val="bg1"/>
                </a:solidFill>
              </a:rPr>
              <a:t>Prolongation des mesures</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19659" y="4446685"/>
            <a:ext cx="14264792" cy="8743370"/>
          </a:xfrm>
        </p:spPr>
        <p:txBody>
          <a:bodyPr lIns="50800" tIns="50800" rIns="50800" bIns="50800" anchor="t">
            <a:normAutofit/>
          </a:bodyPr>
          <a:lstStyle/>
          <a:p>
            <a:pPr marL="534670" indent="-534670">
              <a:lnSpc>
                <a:spcPct val="110000"/>
              </a:lnSpc>
              <a:spcBef>
                <a:spcPts val="1000"/>
              </a:spcBef>
            </a:pPr>
            <a:r>
              <a:rPr lang="fr-FR" sz="4000">
                <a:latin typeface="Arial" panose="020B0604020202020204" pitchFamily="34" charset="0"/>
                <a:cs typeface="Arial" panose="020B0604020202020204" pitchFamily="34" charset="0"/>
              </a:rPr>
              <a:t>Pour les S1 et S1 bis, y compris dans les DOM, les clubs de sport professionnels, </a:t>
            </a:r>
            <a:r>
              <a:rPr lang="fr-FR" sz="4000" b="1">
                <a:latin typeface="Arial" panose="020B0604020202020204" pitchFamily="34" charset="0"/>
                <a:cs typeface="Arial" panose="020B0604020202020204" pitchFamily="34" charset="0"/>
              </a:rPr>
              <a:t>jusqu’à la période d’emploi de décembre</a:t>
            </a:r>
          </a:p>
          <a:p>
            <a:pPr marL="534670" indent="-534670">
              <a:lnSpc>
                <a:spcPct val="110000"/>
              </a:lnSpc>
              <a:spcBef>
                <a:spcPts val="1000"/>
              </a:spcBef>
            </a:pPr>
            <a:endParaRPr lang="fr-FR" sz="4000" b="1">
              <a:latin typeface="Arial" panose="020B0604020202020204" pitchFamily="34" charset="0"/>
              <a:cs typeface="Arial" panose="020B0604020202020204" pitchFamily="34" charset="0"/>
            </a:endParaRPr>
          </a:p>
          <a:p>
            <a:pPr marL="534670" indent="-534670">
              <a:lnSpc>
                <a:spcPct val="110000"/>
              </a:lnSpc>
              <a:spcBef>
                <a:spcPts val="1000"/>
              </a:spcBef>
            </a:pPr>
            <a:r>
              <a:rPr lang="fr-FR" sz="4000">
                <a:latin typeface="Arial" panose="020B0604020202020204" pitchFamily="34" charset="0"/>
                <a:cs typeface="Arial" panose="020B0604020202020204" pitchFamily="34" charset="0"/>
              </a:rPr>
              <a:t>Ou, jusqu’au mois précédant celui de la levée de l’interdiction d’accueil du public</a:t>
            </a:r>
          </a:p>
          <a:p>
            <a:pPr marL="1200785" lvl="1" indent="-534670">
              <a:lnSpc>
                <a:spcPct val="110000"/>
              </a:lnSpc>
              <a:spcBef>
                <a:spcPts val="1000"/>
              </a:spcBef>
            </a:pPr>
            <a:r>
              <a:rPr lang="fr-FR" sz="4000" i="1">
                <a:latin typeface="Arial" panose="020B0604020202020204" pitchFamily="34" charset="0"/>
                <a:cs typeface="Arial" panose="020B0604020202020204" pitchFamily="34" charset="0"/>
              </a:rPr>
              <a:t>Si les mesures d’interdiction d’accueil du public sont levées en mars 2021, l’exonération s’appliquera sur la période d’emploi de février 2021</a:t>
            </a:r>
            <a:endParaRPr lang="fr-FR" sz="4000"/>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24</a:t>
            </a:fld>
            <a:endParaRPr lang="fr-FR"/>
          </a:p>
        </p:txBody>
      </p:sp>
      <p:sp>
        <p:nvSpPr>
          <p:cNvPr id="5" name="Titre de section">
            <a:extLst>
              <a:ext uri="{FF2B5EF4-FFF2-40B4-BE49-F238E27FC236}">
                <a16:creationId xmlns:a16="http://schemas.microsoft.com/office/drawing/2014/main" xmlns="" id="{BE964141-2261-4E8D-BD42-6497665DA42B}"/>
              </a:ext>
            </a:extLst>
          </p:cNvPr>
          <p:cNvSpPr txBox="1">
            <a:spLocks/>
          </p:cNvSpPr>
          <p:nvPr/>
        </p:nvSpPr>
        <p:spPr>
          <a:xfrm>
            <a:off x="864115" y="2032828"/>
            <a:ext cx="15861002" cy="733293"/>
          </a:xfrm>
          <a:prstGeom prst="rect">
            <a:avLst/>
          </a:prstGeom>
        </p:spPr>
        <p:txBody>
          <a:bodyPr>
            <a:normAutofit/>
          </a:bodyPr>
          <a:lst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a:lstStyle>
          <a:p>
            <a:pPr hangingPunct="1"/>
            <a:r>
              <a:rPr lang="fr-FR" sz="4800">
                <a:solidFill>
                  <a:schemeClr val="accent1"/>
                </a:solidFill>
              </a:rPr>
              <a:t>Règles applicables lors de la 2</a:t>
            </a:r>
            <a:r>
              <a:rPr lang="fr-FR" sz="4800" baseline="30000">
                <a:solidFill>
                  <a:schemeClr val="accent1"/>
                </a:solidFill>
              </a:rPr>
              <a:t>nde</a:t>
            </a:r>
            <a:r>
              <a:rPr lang="fr-FR" sz="4800">
                <a:solidFill>
                  <a:schemeClr val="accent1"/>
                </a:solidFill>
              </a:rPr>
              <a:t> période</a:t>
            </a:r>
          </a:p>
        </p:txBody>
      </p:sp>
    </p:spTree>
    <p:extLst>
      <p:ext uri="{BB962C8B-B14F-4D97-AF65-F5344CB8AC3E}">
        <p14:creationId xmlns:p14="http://schemas.microsoft.com/office/powerpoint/2010/main" val="210033206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20763" y="3381963"/>
            <a:ext cx="14264793" cy="644534"/>
          </a:xfrm>
        </p:spPr>
        <p:txBody>
          <a:bodyPr>
            <a:normAutofit/>
          </a:bodyPr>
          <a:lstStyle/>
          <a:p>
            <a:r>
              <a:rPr lang="en-GB" sz="4400">
                <a:solidFill>
                  <a:schemeClr val="bg1"/>
                </a:solidFill>
              </a:rPr>
              <a:t>Pour les DOM</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20763" y="4642339"/>
            <a:ext cx="14263687" cy="7873512"/>
          </a:xfrm>
        </p:spPr>
        <p:txBody>
          <a:bodyPr lIns="50800" tIns="50800" rIns="50800" bIns="50800" anchor="t">
            <a:normAutofit/>
          </a:bodyPr>
          <a:lstStyle/>
          <a:p>
            <a:pPr marL="0" lvl="0" indent="0" defTabSz="457200" hangingPunct="0">
              <a:lnSpc>
                <a:spcPct val="100000"/>
              </a:lnSpc>
              <a:spcBef>
                <a:spcPts val="0"/>
              </a:spcBef>
              <a:buClrTx/>
              <a:buSzTx/>
              <a:buNone/>
            </a:pPr>
            <a:r>
              <a:rPr lang="fr-FR" sz="3600">
                <a:latin typeface="Arial" panose="020B0604020202020204" pitchFamily="34" charset="0"/>
                <a:cs typeface="Arial" panose="020B0604020202020204" pitchFamily="34" charset="0"/>
                <a:sym typeface="HurmeGeometricSans1 Regular"/>
              </a:rPr>
              <a:t>Les </a:t>
            </a:r>
            <a:r>
              <a:rPr lang="fr-FR" sz="3600" b="1">
                <a:latin typeface="Arial" panose="020B0604020202020204" pitchFamily="34" charset="0"/>
                <a:cs typeface="Arial" panose="020B0604020202020204" pitchFamily="34" charset="0"/>
                <a:sym typeface="HurmeGeometricSans1 Regular"/>
              </a:rPr>
              <a:t>DOM</a:t>
            </a:r>
            <a:r>
              <a:rPr lang="fr-FR" sz="3600">
                <a:latin typeface="Arial" panose="020B0604020202020204" pitchFamily="34" charset="0"/>
                <a:cs typeface="Arial" panose="020B0604020202020204" pitchFamily="34" charset="0"/>
                <a:sym typeface="HurmeGeometricSans1 Regular"/>
              </a:rPr>
              <a:t> n’ont pas connu de mesures de restriction analogues à celles de métropole.</a:t>
            </a:r>
          </a:p>
          <a:p>
            <a:pPr marL="0" lvl="0" indent="0" defTabSz="457200" hangingPunct="0">
              <a:lnSpc>
                <a:spcPct val="100000"/>
              </a:lnSpc>
              <a:spcBef>
                <a:spcPts val="0"/>
              </a:spcBef>
              <a:buClrTx/>
              <a:buSzTx/>
              <a:buNone/>
            </a:pPr>
            <a:endParaRPr lang="fr-FR" sz="3600">
              <a:latin typeface="Arial" panose="020B0604020202020204" pitchFamily="34" charset="0"/>
              <a:cs typeface="Arial" panose="020B0604020202020204" pitchFamily="34" charset="0"/>
              <a:sym typeface="HurmeGeometricSans1 Regular"/>
            </a:endParaRPr>
          </a:p>
          <a:p>
            <a:pPr marL="0" lvl="0" indent="0" defTabSz="457200" hangingPunct="0">
              <a:lnSpc>
                <a:spcPct val="100000"/>
              </a:lnSpc>
              <a:spcBef>
                <a:spcPts val="0"/>
              </a:spcBef>
              <a:buClrTx/>
              <a:buSzTx/>
              <a:buNone/>
            </a:pPr>
            <a:r>
              <a:rPr lang="fr-FR" sz="3600">
                <a:latin typeface="Arial" panose="020B0604020202020204" pitchFamily="34" charset="0"/>
                <a:cs typeface="Arial" panose="020B0604020202020204" pitchFamily="34" charset="0"/>
                <a:sym typeface="HurmeGeometricSans1 Regular"/>
              </a:rPr>
              <a:t>Pour le secteur S1 </a:t>
            </a:r>
            <a:r>
              <a:rPr lang="fr-FR" sz="3600">
                <a:latin typeface="Arial" panose="020B0604020202020204" pitchFamily="34" charset="0"/>
                <a:cs typeface="Arial" panose="020B0604020202020204" pitchFamily="34" charset="0"/>
                <a:sym typeface="Wingdings" panose="05000000000000000000" pitchFamily="2" charset="2"/>
              </a:rPr>
              <a:t></a:t>
            </a:r>
            <a:r>
              <a:rPr lang="fr-FR" sz="3600">
                <a:latin typeface="Arial" panose="020B0604020202020204" pitchFamily="34" charset="0"/>
                <a:cs typeface="Arial" panose="020B0604020202020204" pitchFamily="34" charset="0"/>
                <a:sym typeface="HurmeGeometricSans1 Regular"/>
              </a:rPr>
              <a:t> éligibilité à compter de la période d’emploi d’octobre 2020 si conditions remplies sur le mois de novembre.</a:t>
            </a:r>
          </a:p>
          <a:p>
            <a:pPr marL="0" lvl="0" indent="0" defTabSz="457200" hangingPunct="0">
              <a:lnSpc>
                <a:spcPct val="100000"/>
              </a:lnSpc>
              <a:spcBef>
                <a:spcPts val="0"/>
              </a:spcBef>
              <a:buClrTx/>
              <a:buSzTx/>
              <a:buNone/>
            </a:pPr>
            <a:endParaRPr lang="fr-FR" sz="3600">
              <a:latin typeface="Arial" panose="020B0604020202020204" pitchFamily="34" charset="0"/>
              <a:cs typeface="Arial" panose="020B0604020202020204" pitchFamily="34" charset="0"/>
              <a:sym typeface="HurmeGeometricSans1 Regular"/>
            </a:endParaRPr>
          </a:p>
          <a:p>
            <a:pPr marL="0" lvl="0" indent="0" defTabSz="457200" hangingPunct="0">
              <a:lnSpc>
                <a:spcPct val="100000"/>
              </a:lnSpc>
              <a:spcBef>
                <a:spcPts val="0"/>
              </a:spcBef>
              <a:buClrTx/>
              <a:buSzTx/>
              <a:buNone/>
            </a:pPr>
            <a:r>
              <a:rPr lang="fr-FR" sz="3600">
                <a:latin typeface="Arial" panose="020B0604020202020204" pitchFamily="34" charset="0"/>
                <a:cs typeface="Arial" panose="020B0604020202020204" pitchFamily="34" charset="0"/>
                <a:sym typeface="HurmeGeometricSans1 Regular"/>
              </a:rPr>
              <a:t>Pour le secteur S1bis</a:t>
            </a:r>
            <a:r>
              <a:rPr lang="fr-FR" sz="3600">
                <a:latin typeface="Arial" panose="020B0604020202020204" pitchFamily="34" charset="0"/>
                <a:cs typeface="Arial" panose="020B0604020202020204" pitchFamily="34" charset="0"/>
                <a:sym typeface="Wingdings" panose="05000000000000000000" pitchFamily="2" charset="2"/>
              </a:rPr>
              <a:t></a:t>
            </a:r>
            <a:r>
              <a:rPr lang="fr-FR" sz="3600">
                <a:latin typeface="Arial" panose="020B0604020202020204" pitchFamily="34" charset="0"/>
                <a:cs typeface="Arial" panose="020B0604020202020204" pitchFamily="34" charset="0"/>
                <a:sym typeface="HurmeGeometricSans1 Regular"/>
              </a:rPr>
              <a:t> éligibilité sur la période d’emploi de septembre si condition de baisse du CA remplie sur le mois d’octobre</a:t>
            </a:r>
          </a:p>
          <a:p>
            <a:pPr marL="0" lvl="0" indent="0" defTabSz="457200" hangingPunct="0">
              <a:lnSpc>
                <a:spcPct val="100000"/>
              </a:lnSpc>
              <a:spcBef>
                <a:spcPts val="0"/>
              </a:spcBef>
              <a:buClrTx/>
              <a:buSzTx/>
              <a:buNone/>
            </a:pPr>
            <a:endParaRPr lang="fr-FR" sz="3600">
              <a:latin typeface="Arial" panose="020B0604020202020204" pitchFamily="34" charset="0"/>
              <a:cs typeface="Arial" panose="020B0604020202020204" pitchFamily="34" charset="0"/>
              <a:sym typeface="HurmeGeometricSans1 Regular"/>
            </a:endParaRPr>
          </a:p>
          <a:p>
            <a:pPr marL="0" lvl="0" indent="0" defTabSz="457200" hangingPunct="0">
              <a:lnSpc>
                <a:spcPct val="100000"/>
              </a:lnSpc>
              <a:spcBef>
                <a:spcPts val="0"/>
              </a:spcBef>
              <a:buClrTx/>
              <a:buSzTx/>
              <a:buNone/>
            </a:pPr>
            <a:r>
              <a:rPr lang="fr-FR" sz="3600">
                <a:latin typeface="Arial" panose="020B0604020202020204" pitchFamily="34" charset="0"/>
                <a:cs typeface="Arial" panose="020B0604020202020204" pitchFamily="34" charset="0"/>
                <a:sym typeface="HurmeGeometricSans1 Regular"/>
              </a:rPr>
              <a:t>Pour le secteur S2 </a:t>
            </a:r>
            <a:r>
              <a:rPr lang="fr-FR" sz="3600">
                <a:latin typeface="Arial" panose="020B0604020202020204" pitchFamily="34" charset="0"/>
                <a:cs typeface="Arial" panose="020B0604020202020204" pitchFamily="34" charset="0"/>
                <a:sym typeface="Wingdings" panose="05000000000000000000" pitchFamily="2" charset="2"/>
              </a:rPr>
              <a:t> éligibilité </a:t>
            </a:r>
            <a:r>
              <a:rPr lang="fr-FR" sz="3600">
                <a:latin typeface="Arial" panose="020B0604020202020204" pitchFamily="34" charset="0"/>
                <a:cs typeface="Arial" panose="020B0604020202020204" pitchFamily="34" charset="0"/>
                <a:sym typeface="HurmeGeometricSans1 Regular"/>
              </a:rPr>
              <a:t>au titre du mois d’octobre si l’employeur a fait l’objet d’une interdiction d’accueil du public en novembre.</a:t>
            </a:r>
          </a:p>
          <a:p>
            <a:pPr marL="0" lvl="0" indent="0" defTabSz="457200" hangingPunct="0">
              <a:lnSpc>
                <a:spcPct val="100000"/>
              </a:lnSpc>
              <a:spcBef>
                <a:spcPts val="0"/>
              </a:spcBef>
              <a:buClrTx/>
              <a:buSzTx/>
              <a:buNone/>
            </a:pPr>
            <a:endParaRPr lang="fr-FR" sz="3800">
              <a:latin typeface="Hurme Geometric Sans 1 SemiBold" panose="020B0500020000000000" pitchFamily="34" charset="77"/>
              <a:sym typeface="HurmeGeometricSans1 Regular"/>
            </a:endParaRPr>
          </a:p>
          <a:p>
            <a:pPr marL="0" indent="0">
              <a:buNone/>
            </a:pPr>
            <a:endParaRPr lang="en-GB"/>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25</a:t>
            </a:fld>
            <a:endParaRPr lang="fr-FR"/>
          </a:p>
        </p:txBody>
      </p:sp>
      <p:sp>
        <p:nvSpPr>
          <p:cNvPr id="5" name="Titre de section">
            <a:extLst>
              <a:ext uri="{FF2B5EF4-FFF2-40B4-BE49-F238E27FC236}">
                <a16:creationId xmlns:a16="http://schemas.microsoft.com/office/drawing/2014/main" xmlns="" id="{02B176D5-EB63-4CB2-A034-2AA6436B23B6}"/>
              </a:ext>
            </a:extLst>
          </p:cNvPr>
          <p:cNvSpPr txBox="1">
            <a:spLocks/>
          </p:cNvSpPr>
          <p:nvPr/>
        </p:nvSpPr>
        <p:spPr>
          <a:xfrm>
            <a:off x="864115" y="2032828"/>
            <a:ext cx="15861002" cy="733293"/>
          </a:xfrm>
          <a:prstGeom prst="rect">
            <a:avLst/>
          </a:prstGeom>
        </p:spPr>
        <p:txBody>
          <a:bodyPr>
            <a:normAutofit/>
          </a:bodyPr>
          <a:lst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a:lstStyle>
          <a:p>
            <a:pPr hangingPunct="1"/>
            <a:r>
              <a:rPr lang="fr-FR" sz="4800">
                <a:solidFill>
                  <a:schemeClr val="accent1"/>
                </a:solidFill>
              </a:rPr>
              <a:t>Règles applicables lors de la 2</a:t>
            </a:r>
            <a:r>
              <a:rPr lang="fr-FR" sz="4800" baseline="30000">
                <a:solidFill>
                  <a:schemeClr val="accent1"/>
                </a:solidFill>
              </a:rPr>
              <a:t>nde</a:t>
            </a:r>
            <a:r>
              <a:rPr lang="fr-FR" sz="4800">
                <a:solidFill>
                  <a:schemeClr val="accent1"/>
                </a:solidFill>
              </a:rPr>
              <a:t> période</a:t>
            </a:r>
          </a:p>
        </p:txBody>
      </p:sp>
    </p:spTree>
    <p:extLst>
      <p:ext uri="{BB962C8B-B14F-4D97-AF65-F5344CB8AC3E}">
        <p14:creationId xmlns:p14="http://schemas.microsoft.com/office/powerpoint/2010/main" val="985768046"/>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19658" y="3372576"/>
            <a:ext cx="14264793" cy="644534"/>
          </a:xfrm>
        </p:spPr>
        <p:txBody>
          <a:bodyPr>
            <a:normAutofit/>
          </a:bodyPr>
          <a:lstStyle/>
          <a:p>
            <a:r>
              <a:rPr lang="fr-FR" sz="4400">
                <a:solidFill>
                  <a:schemeClr val="bg1"/>
                </a:solidFill>
              </a:rPr>
              <a:t>Prolongation des mesures</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19659" y="4895385"/>
            <a:ext cx="13088227" cy="8515815"/>
          </a:xfrm>
        </p:spPr>
        <p:txBody>
          <a:bodyPr lIns="50800" tIns="50800" rIns="50800" bIns="50800" anchor="t">
            <a:normAutofit/>
          </a:bodyPr>
          <a:lstStyle/>
          <a:p>
            <a:pPr marL="0" indent="0">
              <a:lnSpc>
                <a:spcPct val="110000"/>
              </a:lnSpc>
              <a:spcBef>
                <a:spcPts val="1000"/>
              </a:spcBef>
              <a:buNone/>
            </a:pPr>
            <a:r>
              <a:rPr lang="fr-FR" sz="3200" b="1">
                <a:latin typeface="Arial" panose="020B0604020202020204" pitchFamily="34" charset="0"/>
                <a:cs typeface="Arial" panose="020B0604020202020204" pitchFamily="34" charset="0"/>
              </a:rPr>
              <a:t>Mesures de restriction d'activité prises depuis fin janvier 2021 :</a:t>
            </a:r>
          </a:p>
          <a:p>
            <a:pPr marL="0" lvl="1" indent="0">
              <a:lnSpc>
                <a:spcPct val="110000"/>
              </a:lnSpc>
              <a:spcBef>
                <a:spcPts val="1000"/>
              </a:spcBef>
              <a:buNone/>
            </a:pPr>
            <a:r>
              <a:rPr lang="fr-FR" sz="3600">
                <a:latin typeface="Arial" panose="020B0604020202020204" pitchFamily="34" charset="0"/>
                <a:cs typeface="Arial" panose="020B0604020202020204" pitchFamily="34" charset="0"/>
              </a:rPr>
              <a:t>- Fermeture des magasins et centres commerciaux de plus de 20 000 m² et confinement à Mayotte</a:t>
            </a:r>
          </a:p>
          <a:p>
            <a:pPr marL="0" lvl="1" indent="0">
              <a:lnSpc>
                <a:spcPct val="110000"/>
              </a:lnSpc>
              <a:spcBef>
                <a:spcPts val="1000"/>
              </a:spcBef>
              <a:buNone/>
            </a:pPr>
            <a:r>
              <a:rPr lang="fr-FR" sz="3600">
                <a:latin typeface="Arial" panose="020B0604020202020204" pitchFamily="34" charset="0"/>
                <a:cs typeface="Arial" panose="020B0604020202020204" pitchFamily="34" charset="0"/>
              </a:rPr>
              <a:t>- Nécessité d’un aménagement du décret du 27 janvier 2021 de manière à prolonger le bénéfice des mesures :</a:t>
            </a:r>
          </a:p>
          <a:p>
            <a:pPr marL="1201101" lvl="1" indent="-534670">
              <a:lnSpc>
                <a:spcPct val="110000"/>
              </a:lnSpc>
              <a:spcBef>
                <a:spcPts val="1000"/>
              </a:spcBef>
            </a:pPr>
            <a:r>
              <a:rPr lang="fr-FR" sz="3600">
                <a:latin typeface="Arial" panose="020B0604020202020204" pitchFamily="34" charset="0"/>
                <a:cs typeface="Arial" panose="020B0604020202020204" pitchFamily="34" charset="0"/>
              </a:rPr>
              <a:t>pour les employeurs S1, S1 bis et S2 </a:t>
            </a:r>
          </a:p>
          <a:p>
            <a:pPr marL="1201101" lvl="1" indent="-534670">
              <a:lnSpc>
                <a:spcPct val="110000"/>
              </a:lnSpc>
              <a:spcBef>
                <a:spcPts val="1000"/>
              </a:spcBef>
            </a:pPr>
            <a:r>
              <a:rPr lang="fr-FR" sz="3600">
                <a:latin typeface="Arial" panose="020B0604020202020204" pitchFamily="34" charset="0"/>
                <a:cs typeface="Arial" panose="020B0604020202020204" pitchFamily="34" charset="0"/>
              </a:rPr>
              <a:t>qui remplissent en mois M+1 :</a:t>
            </a:r>
          </a:p>
          <a:p>
            <a:pPr marL="1828482" lvl="2" indent="-534670">
              <a:lnSpc>
                <a:spcPct val="110000"/>
              </a:lnSpc>
              <a:spcBef>
                <a:spcPts val="1000"/>
              </a:spcBef>
            </a:pPr>
            <a:r>
              <a:rPr lang="fr-FR" sz="3600">
                <a:latin typeface="Arial" panose="020B0604020202020204" pitchFamily="34" charset="0"/>
                <a:cs typeface="Arial" panose="020B0604020202020204" pitchFamily="34" charset="0"/>
              </a:rPr>
              <a:t>les conditions d'interdiction d'accueil du public ou de baisse de CA (S1 et S1 bis) </a:t>
            </a:r>
          </a:p>
          <a:p>
            <a:pPr marL="1828482" lvl="2" indent="-534670">
              <a:lnSpc>
                <a:spcPct val="110000"/>
              </a:lnSpc>
              <a:spcBef>
                <a:spcPts val="1000"/>
              </a:spcBef>
            </a:pPr>
            <a:r>
              <a:rPr lang="fr-FR" sz="3600">
                <a:latin typeface="Arial" panose="020B0604020202020204" pitchFamily="34" charset="0"/>
                <a:cs typeface="Arial" panose="020B0604020202020204" pitchFamily="34" charset="0"/>
              </a:rPr>
              <a:t>et pour lesquels l’interdiction d’accueil du public en mois M+1 2021 affecte de manière prépondérante la poursuite de leur activité (S2).</a:t>
            </a:r>
            <a:endParaRPr lang="en-GB" sz="3200"/>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26</a:t>
            </a:fld>
            <a:endParaRPr lang="fr-FR"/>
          </a:p>
        </p:txBody>
      </p:sp>
      <p:sp>
        <p:nvSpPr>
          <p:cNvPr id="5" name="Titre de section">
            <a:extLst>
              <a:ext uri="{FF2B5EF4-FFF2-40B4-BE49-F238E27FC236}">
                <a16:creationId xmlns:a16="http://schemas.microsoft.com/office/drawing/2014/main" xmlns="" id="{9229A468-E6D5-4C94-A8EF-81052F5BCC39}"/>
              </a:ext>
            </a:extLst>
          </p:cNvPr>
          <p:cNvSpPr txBox="1">
            <a:spLocks/>
          </p:cNvSpPr>
          <p:nvPr/>
        </p:nvSpPr>
        <p:spPr>
          <a:xfrm>
            <a:off x="897569" y="2365185"/>
            <a:ext cx="15861002" cy="733293"/>
          </a:xfrm>
          <a:prstGeom prst="rect">
            <a:avLst/>
          </a:prstGeom>
        </p:spPr>
        <p:txBody>
          <a:bodyPr>
            <a:normAutofit/>
          </a:bodyPr>
          <a:lstStyle>
            <a:lvl1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1pPr>
            <a:lvl2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2pPr>
            <a:lvl3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3pPr>
            <a:lvl4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4pPr>
            <a:lvl5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5pPr>
            <a:lvl6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6pPr>
            <a:lvl7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7pPr>
            <a:lvl8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8pPr>
            <a:lvl9pPr marL="0" marR="0" indent="0" algn="l" defTabSz="2438337" rtl="0" latinLnBrk="0">
              <a:lnSpc>
                <a:spcPct val="80000"/>
              </a:lnSpc>
              <a:spcBef>
                <a:spcPts val="0"/>
              </a:spcBef>
              <a:spcAft>
                <a:spcPts val="0"/>
              </a:spcAft>
              <a:buClrTx/>
              <a:buSzTx/>
              <a:buFontTx/>
              <a:buNone/>
              <a:tabLst/>
              <a:defRPr sz="6000" b="1" i="0" u="none" strike="noStrike" cap="none" spc="-119" baseline="0">
                <a:solidFill>
                  <a:srgbClr val="306EC7"/>
                </a:solidFill>
                <a:uFillTx/>
                <a:latin typeface="Arial"/>
                <a:ea typeface="Arial"/>
                <a:cs typeface="Arial"/>
                <a:sym typeface="Arial"/>
              </a:defRPr>
            </a:lvl9pPr>
          </a:lstStyle>
          <a:p>
            <a:pPr hangingPunct="1"/>
            <a:r>
              <a:rPr lang="fr-FR" sz="4800">
                <a:solidFill>
                  <a:schemeClr val="accent1"/>
                </a:solidFill>
              </a:rPr>
              <a:t>Règles applicables lors de la 2</a:t>
            </a:r>
            <a:r>
              <a:rPr lang="fr-FR" sz="4800" baseline="30000">
                <a:solidFill>
                  <a:schemeClr val="accent1"/>
                </a:solidFill>
              </a:rPr>
              <a:t>nde</a:t>
            </a:r>
            <a:r>
              <a:rPr lang="fr-FR" sz="4800">
                <a:solidFill>
                  <a:schemeClr val="accent1"/>
                </a:solidFill>
              </a:rPr>
              <a:t> période</a:t>
            </a:r>
          </a:p>
        </p:txBody>
      </p:sp>
    </p:spTree>
    <p:extLst>
      <p:ext uri="{BB962C8B-B14F-4D97-AF65-F5344CB8AC3E}">
        <p14:creationId xmlns:p14="http://schemas.microsoft.com/office/powerpoint/2010/main" val="372122022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Numéro de diapositive"/>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27</a:t>
            </a:fld>
            <a:endParaRPr/>
          </a:p>
        </p:txBody>
      </p:sp>
      <p:sp>
        <p:nvSpPr>
          <p:cNvPr id="9" name="90%…">
            <a:extLst>
              <a:ext uri="{FF2B5EF4-FFF2-40B4-BE49-F238E27FC236}">
                <a16:creationId xmlns:a16="http://schemas.microsoft.com/office/drawing/2014/main" xmlns="" id="{124D95EC-622F-44A5-AB56-84D945AFD61E}"/>
              </a:ext>
            </a:extLst>
          </p:cNvPr>
          <p:cNvSpPr txBox="1">
            <a:spLocks/>
          </p:cNvSpPr>
          <p:nvPr/>
        </p:nvSpPr>
        <p:spPr>
          <a:xfrm>
            <a:off x="650630" y="2912346"/>
            <a:ext cx="8985990" cy="93847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chor="ctr">
            <a:noAutofit/>
          </a:bodyPr>
          <a:lstStyle>
            <a:lvl1pPr marL="6096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1pPr>
            <a:lvl2pPr marL="12192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2pPr>
            <a:lvl3pPr marL="18288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3pPr>
            <a:lvl4pPr marL="24384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4pPr>
            <a:lvl5pPr marL="30480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5pPr>
            <a:lvl6pPr marL="34290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6pPr>
            <a:lvl7pPr marL="40386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7pPr>
            <a:lvl8pPr marL="46482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8pPr>
            <a:lvl9pPr marL="52578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9pPr>
          </a:lstStyle>
          <a:p>
            <a:pPr marL="0" lvl="0" indent="0" defTabSz="457200">
              <a:lnSpc>
                <a:spcPct val="100000"/>
              </a:lnSpc>
              <a:spcBef>
                <a:spcPts val="1200"/>
              </a:spcBef>
              <a:buSzTx/>
            </a:pPr>
            <a:r>
              <a:rPr lang="fr-FR" sz="3600">
                <a:sym typeface="HurmeGeometricSans1 Regular"/>
              </a:rPr>
              <a:t> Passage du seuil d’effectif à </a:t>
            </a:r>
            <a:r>
              <a:rPr lang="fr-FR" sz="3600" b="1">
                <a:sym typeface="HurmeGeometricSans1 Regular"/>
              </a:rPr>
              <a:t>moins de 50 salariés </a:t>
            </a:r>
            <a:r>
              <a:rPr lang="fr-FR" sz="3600">
                <a:sym typeface="HurmeGeometricSans1 Regular"/>
              </a:rPr>
              <a:t>pour les S2</a:t>
            </a:r>
            <a:endParaRPr lang="fr-FR" sz="3600"/>
          </a:p>
          <a:p>
            <a:pPr marL="0" indent="0" defTabSz="457200">
              <a:lnSpc>
                <a:spcPct val="100000"/>
              </a:lnSpc>
              <a:spcBef>
                <a:spcPts val="1200"/>
              </a:spcBef>
              <a:buSzTx/>
            </a:pPr>
            <a:r>
              <a:rPr lang="fr-FR" sz="3600">
                <a:sym typeface="HurmeGeometricSans1 Regular"/>
              </a:rPr>
              <a:t> Une baisse du CA d’au </a:t>
            </a:r>
            <a:r>
              <a:rPr lang="fr-FR" sz="3600" b="1">
                <a:sym typeface="HurmeGeometricSans1 Regular"/>
              </a:rPr>
              <a:t>moins 50% ou 15% </a:t>
            </a:r>
            <a:r>
              <a:rPr lang="fr-FR" sz="3600">
                <a:sym typeface="HurmeGeometricSans1 Regular"/>
              </a:rPr>
              <a:t>au lieu de 80% ou 30% selon les modalités d’application</a:t>
            </a:r>
          </a:p>
          <a:p>
            <a:pPr marL="0" lvl="0" indent="0" defTabSz="457200">
              <a:lnSpc>
                <a:spcPct val="100000"/>
              </a:lnSpc>
              <a:spcBef>
                <a:spcPts val="1200"/>
              </a:spcBef>
              <a:buSzTx/>
            </a:pPr>
            <a:r>
              <a:rPr lang="fr-FR" sz="3600">
                <a:sym typeface="HurmeGeometricSans1 Regular"/>
              </a:rPr>
              <a:t> Une appréciation des conditions le mois M pour une application des mesures le mois M-1</a:t>
            </a:r>
          </a:p>
          <a:p>
            <a:pPr marL="0" indent="0" defTabSz="457200">
              <a:lnSpc>
                <a:spcPct val="100000"/>
              </a:lnSpc>
              <a:spcBef>
                <a:spcPts val="1200"/>
              </a:spcBef>
              <a:buSzTx/>
            </a:pPr>
            <a:r>
              <a:rPr lang="fr-FR" sz="3600">
                <a:sym typeface="HurmeGeometricSans1 Regular"/>
              </a:rPr>
              <a:t> Une entrée en vigueur anticipée pour les entreprises touchées par les mesures de couvre-feu</a:t>
            </a:r>
          </a:p>
          <a:p>
            <a:pPr marL="0" indent="0" defTabSz="457200">
              <a:lnSpc>
                <a:spcPct val="100000"/>
              </a:lnSpc>
              <a:spcBef>
                <a:spcPts val="1200"/>
              </a:spcBef>
              <a:buSzTx/>
            </a:pPr>
            <a:r>
              <a:rPr lang="fr-FR" sz="3600"/>
              <a:t> L'éligibilité des holdings selon des conditions adaptées</a:t>
            </a:r>
          </a:p>
          <a:p>
            <a:pPr marL="0" indent="0" defTabSz="825500" hangingPunct="1">
              <a:lnSpc>
                <a:spcPct val="100000"/>
              </a:lnSpc>
              <a:spcBef>
                <a:spcPts val="1200"/>
              </a:spcBef>
              <a:buSzTx/>
              <a:buFontTx/>
              <a:buNone/>
              <a:defRPr sz="3200">
                <a:solidFill>
                  <a:srgbClr val="FFFFFF"/>
                </a:solidFill>
              </a:defRPr>
            </a:pPr>
            <a:endParaRPr lang="fr-FR" sz="3600" b="1"/>
          </a:p>
        </p:txBody>
      </p:sp>
      <p:sp>
        <p:nvSpPr>
          <p:cNvPr id="12" name="Espace réservé du texte 2">
            <a:extLst>
              <a:ext uri="{FF2B5EF4-FFF2-40B4-BE49-F238E27FC236}">
                <a16:creationId xmlns:a16="http://schemas.microsoft.com/office/drawing/2014/main" xmlns="" id="{02E9E96F-06A6-49FB-93E3-7D949E88B65F}"/>
              </a:ext>
            </a:extLst>
          </p:cNvPr>
          <p:cNvSpPr txBox="1">
            <a:spLocks/>
          </p:cNvSpPr>
          <p:nvPr/>
        </p:nvSpPr>
        <p:spPr>
          <a:xfrm>
            <a:off x="650629" y="2285967"/>
            <a:ext cx="6699990" cy="6445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oAutofit/>
          </a:bodyPr>
          <a:lstStyle>
            <a:lvl1pPr marL="6096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1pPr>
            <a:lvl2pPr marL="12192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2pPr>
            <a:lvl3pPr marL="18288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3pPr>
            <a:lvl4pPr marL="24384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4pPr>
            <a:lvl5pPr marL="30480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5pPr>
            <a:lvl6pPr marL="34290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6pPr>
            <a:lvl7pPr marL="40386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7pPr>
            <a:lvl8pPr marL="46482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8pPr>
            <a:lvl9pPr marL="52578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9pPr>
          </a:lstStyle>
          <a:p>
            <a:pPr marL="0" indent="0" hangingPunct="1">
              <a:buFontTx/>
              <a:buNone/>
            </a:pPr>
            <a:r>
              <a:rPr lang="en-GB" sz="4400" b="1">
                <a:solidFill>
                  <a:schemeClr val="bg1"/>
                </a:solidFill>
                <a:latin typeface="Arial" panose="020B0604020202020204" pitchFamily="34" charset="0"/>
                <a:cs typeface="Arial" panose="020B0604020202020204" pitchFamily="34" charset="0"/>
              </a:rPr>
              <a:t>Ce qui change</a:t>
            </a:r>
          </a:p>
        </p:txBody>
      </p:sp>
      <p:sp>
        <p:nvSpPr>
          <p:cNvPr id="13" name="90%…">
            <a:extLst>
              <a:ext uri="{FF2B5EF4-FFF2-40B4-BE49-F238E27FC236}">
                <a16:creationId xmlns:a16="http://schemas.microsoft.com/office/drawing/2014/main" xmlns="" id="{544417D3-7EFF-47EF-AA31-73240D2F8F11}"/>
              </a:ext>
            </a:extLst>
          </p:cNvPr>
          <p:cNvSpPr txBox="1">
            <a:spLocks/>
          </p:cNvSpPr>
          <p:nvPr/>
        </p:nvSpPr>
        <p:spPr>
          <a:xfrm>
            <a:off x="14603554" y="2912346"/>
            <a:ext cx="9329841" cy="938475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chor="ctr">
            <a:noAutofit/>
          </a:bodyPr>
          <a:lstStyle>
            <a:lvl1pPr marL="0" marR="0" indent="0" algn="l" defTabSz="2438337"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marL="457200" indent="-457200" defTabSz="457200" hangingPunct="1">
              <a:lnSpc>
                <a:spcPct val="100000"/>
              </a:lnSpc>
              <a:spcBef>
                <a:spcPts val="1200"/>
              </a:spcBef>
              <a:buFont typeface="Arial" panose="020B0604020202020204" pitchFamily="34" charset="0"/>
              <a:buChar char="•"/>
            </a:pPr>
            <a:r>
              <a:rPr lang="fr-FR" sz="3600">
                <a:solidFill>
                  <a:srgbClr val="FFFFFF"/>
                </a:solidFill>
                <a:latin typeface="HurmeGeometricSans1 Regular"/>
                <a:cs typeface="Arial" panose="020B0604020202020204" pitchFamily="34" charset="0"/>
                <a:sym typeface="HurmeGeometricSans1 Regular"/>
              </a:rPr>
              <a:t>S</a:t>
            </a:r>
            <a:r>
              <a:rPr lang="fr-FR" sz="3600">
                <a:solidFill>
                  <a:srgbClr val="FFFFFF"/>
                </a:solidFill>
                <a:latin typeface="Arial" panose="020B0604020202020204" pitchFamily="34" charset="0"/>
                <a:cs typeface="Arial" panose="020B0604020202020204" pitchFamily="34" charset="0"/>
                <a:sym typeface="HurmeGeometricSans1 Regular"/>
              </a:rPr>
              <a:t>ecteurs d’activité S1 et S1 bis</a:t>
            </a:r>
            <a:endParaRPr lang="fr-FR" sz="3600">
              <a:solidFill>
                <a:srgbClr val="FFFFFF"/>
              </a:solidFill>
              <a:latin typeface="Arial" panose="020B0604020202020204" pitchFamily="34" charset="0"/>
              <a:cs typeface="Arial" panose="020B0604020202020204" pitchFamily="34" charset="0"/>
              <a:sym typeface="Helvetica Neue"/>
            </a:endParaRPr>
          </a:p>
          <a:p>
            <a:pPr marL="457200" indent="-457200" defTabSz="457200" hangingPunct="1">
              <a:lnSpc>
                <a:spcPct val="100000"/>
              </a:lnSpc>
              <a:spcBef>
                <a:spcPts val="1200"/>
              </a:spcBef>
              <a:buFont typeface="Arial" panose="020B0604020202020204" pitchFamily="34" charset="0"/>
              <a:buChar char="•"/>
            </a:pPr>
            <a:r>
              <a:rPr lang="fr-FR" sz="3600">
                <a:solidFill>
                  <a:srgbClr val="FFFFFF"/>
                </a:solidFill>
                <a:latin typeface="Arial" panose="020B0604020202020204" pitchFamily="34" charset="0"/>
                <a:cs typeface="Arial" panose="020B0604020202020204" pitchFamily="34" charset="0"/>
                <a:sym typeface="HurmeGeometricSans1 Regular"/>
              </a:rPr>
              <a:t>Secteur S2 : quelques différences, l’interdiction d’accueil du public étant moins large en automne</a:t>
            </a:r>
          </a:p>
          <a:p>
            <a:pPr marL="457200" indent="-457200" defTabSz="457200" hangingPunct="1">
              <a:lnSpc>
                <a:spcPct val="100000"/>
              </a:lnSpc>
              <a:spcBef>
                <a:spcPts val="1200"/>
              </a:spcBef>
              <a:buFont typeface="Arial" panose="020B0604020202020204" pitchFamily="34" charset="0"/>
              <a:buChar char="•"/>
            </a:pPr>
            <a:r>
              <a:rPr lang="fr-FR" sz="3600">
                <a:solidFill>
                  <a:srgbClr val="FFFFFF"/>
                </a:solidFill>
                <a:latin typeface="Arial" panose="020B0604020202020204" pitchFamily="34" charset="0"/>
                <a:cs typeface="Arial" panose="020B0604020202020204" pitchFamily="34" charset="0"/>
                <a:sym typeface="HurmeGeometricSans1 Regular"/>
              </a:rPr>
              <a:t>Cotisations éligibles (</a:t>
            </a:r>
            <a:r>
              <a:rPr lang="fr-FR" sz="3200" i="1">
                <a:solidFill>
                  <a:srgbClr val="FFFFFF"/>
                </a:solidFill>
                <a:latin typeface="Arial" panose="020B0604020202020204" pitchFamily="34" charset="0"/>
                <a:cs typeface="Arial" panose="020B0604020202020204" pitchFamily="34" charset="0"/>
                <a:sym typeface="HurmeGeometricSans1 Regular"/>
              </a:rPr>
              <a:t>pour les périodes d’emploi 2021, le taux AT mutualisé est retenu à hauteur de 0,70%)</a:t>
            </a:r>
          </a:p>
          <a:p>
            <a:pPr marL="457200" indent="-457200" defTabSz="457200" hangingPunct="1">
              <a:lnSpc>
                <a:spcPct val="100000"/>
              </a:lnSpc>
              <a:spcBef>
                <a:spcPts val="1200"/>
              </a:spcBef>
              <a:buFont typeface="Arial" panose="020B0604020202020204" pitchFamily="34" charset="0"/>
              <a:buChar char="•"/>
            </a:pPr>
            <a:r>
              <a:rPr lang="fr-FR" sz="3600">
                <a:solidFill>
                  <a:srgbClr val="FFFFFF"/>
                </a:solidFill>
                <a:latin typeface="Arial" panose="020B0604020202020204" pitchFamily="34" charset="0"/>
                <a:cs typeface="Arial" panose="020B0604020202020204" pitchFamily="34" charset="0"/>
                <a:sym typeface="HurmeGeometricSans1 Regular"/>
              </a:rPr>
              <a:t>Mode de calcul de l’exonération identique </a:t>
            </a:r>
            <a:r>
              <a:rPr lang="fr-FR" sz="3200">
                <a:solidFill>
                  <a:srgbClr val="FFFFFF"/>
                </a:solidFill>
                <a:latin typeface="Arial" panose="020B0604020202020204" pitchFamily="34" charset="0"/>
                <a:cs typeface="Arial" panose="020B0604020202020204" pitchFamily="34" charset="0"/>
                <a:sym typeface="HurmeGeometricSans1 Regular"/>
              </a:rPr>
              <a:t>(éligibilité à la réduction générale, application après toutes les autres mesures)</a:t>
            </a:r>
            <a:endParaRPr lang="fr-FR" sz="3600">
              <a:solidFill>
                <a:srgbClr val="FFFFFF"/>
              </a:solidFill>
              <a:latin typeface="Arial" panose="020B0604020202020204" pitchFamily="34" charset="0"/>
              <a:cs typeface="Arial" panose="020B0604020202020204" pitchFamily="34" charset="0"/>
              <a:sym typeface="Helvetica Neue"/>
            </a:endParaRPr>
          </a:p>
          <a:p>
            <a:pPr marL="457200" indent="-457200" defTabSz="457200" hangingPunct="1">
              <a:lnSpc>
                <a:spcPct val="100000"/>
              </a:lnSpc>
              <a:spcBef>
                <a:spcPts val="1200"/>
              </a:spcBef>
              <a:buFont typeface="Arial" panose="020B0604020202020204" pitchFamily="34" charset="0"/>
              <a:buChar char="•"/>
            </a:pPr>
            <a:r>
              <a:rPr lang="fr-FR" sz="3600">
                <a:solidFill>
                  <a:srgbClr val="FFFFFF"/>
                </a:solidFill>
                <a:latin typeface="Arial" panose="020B0604020202020204" pitchFamily="34" charset="0"/>
                <a:cs typeface="Arial" panose="020B0604020202020204" pitchFamily="34" charset="0"/>
                <a:sym typeface="HurmeGeometricSans1 Regular"/>
              </a:rPr>
              <a:t>Non application en cas de travail dissimulé</a:t>
            </a:r>
            <a:endParaRPr lang="fr-FR" sz="3600">
              <a:solidFill>
                <a:srgbClr val="FFFFFF"/>
              </a:solidFill>
              <a:latin typeface="Arial" panose="020B0604020202020204" pitchFamily="34" charset="0"/>
              <a:cs typeface="Arial" panose="020B0604020202020204" pitchFamily="34" charset="0"/>
              <a:sym typeface="Helvetica Neue"/>
            </a:endParaRPr>
          </a:p>
          <a:p>
            <a:pPr marL="457200" indent="-457200" defTabSz="457200" hangingPunct="1">
              <a:lnSpc>
                <a:spcPct val="100000"/>
              </a:lnSpc>
              <a:spcBef>
                <a:spcPts val="1200"/>
              </a:spcBef>
              <a:buFont typeface="Arial" panose="020B0604020202020204" pitchFamily="34" charset="0"/>
              <a:buChar char="•"/>
            </a:pPr>
            <a:r>
              <a:rPr lang="fr-FR" sz="3600">
                <a:solidFill>
                  <a:srgbClr val="FFFFFF"/>
                </a:solidFill>
                <a:latin typeface="Arial" panose="020B0604020202020204" pitchFamily="34" charset="0"/>
                <a:cs typeface="Arial" panose="020B0604020202020204" pitchFamily="34" charset="0"/>
                <a:sym typeface="HurmeGeometricSans1 Regular"/>
              </a:rPr>
              <a:t>Seuil de 800 000 € : en cumulant avec les mesures depuis février 2020</a:t>
            </a:r>
            <a:endParaRPr lang="fr-FR" sz="3600">
              <a:solidFill>
                <a:srgbClr val="FFFFFF"/>
              </a:solidFill>
              <a:latin typeface="Arial" panose="020B0604020202020204" pitchFamily="34" charset="0"/>
              <a:cs typeface="Arial" panose="020B0604020202020204" pitchFamily="34" charset="0"/>
              <a:sym typeface="Helvetica Neue"/>
            </a:endParaRPr>
          </a:p>
          <a:p>
            <a:pPr marL="457200" indent="-457200" defTabSz="457200" hangingPunct="1">
              <a:lnSpc>
                <a:spcPct val="100000"/>
              </a:lnSpc>
              <a:spcBef>
                <a:spcPts val="1200"/>
              </a:spcBef>
              <a:buFont typeface="Arial" panose="020B0604020202020204" pitchFamily="34" charset="0"/>
              <a:buChar char="•"/>
            </a:pPr>
            <a:r>
              <a:rPr lang="fr-FR" sz="3600">
                <a:solidFill>
                  <a:srgbClr val="FFFFFF"/>
                </a:solidFill>
                <a:latin typeface="Arial" panose="020B0604020202020204" pitchFamily="34" charset="0"/>
                <a:cs typeface="Arial" panose="020B0604020202020204" pitchFamily="34" charset="0"/>
                <a:sym typeface="HurmeGeometricSans1 Regular"/>
              </a:rPr>
              <a:t>Pas de régularisation annuelle imposée</a:t>
            </a:r>
            <a:endParaRPr lang="fr-FR" sz="6600" b="1">
              <a:solidFill>
                <a:srgbClr val="FFFFFF"/>
              </a:solidFill>
            </a:endParaRPr>
          </a:p>
        </p:txBody>
      </p:sp>
      <p:sp>
        <p:nvSpPr>
          <p:cNvPr id="14" name="Espace réservé du texte 2">
            <a:extLst>
              <a:ext uri="{FF2B5EF4-FFF2-40B4-BE49-F238E27FC236}">
                <a16:creationId xmlns:a16="http://schemas.microsoft.com/office/drawing/2014/main" xmlns="" id="{69F15C95-BE66-4B85-B452-4F4F7B1F9A3A}"/>
              </a:ext>
            </a:extLst>
          </p:cNvPr>
          <p:cNvSpPr txBox="1">
            <a:spLocks/>
          </p:cNvSpPr>
          <p:nvPr/>
        </p:nvSpPr>
        <p:spPr>
          <a:xfrm>
            <a:off x="14403529" y="2285967"/>
            <a:ext cx="6699990" cy="64453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oAutofit/>
          </a:bodyPr>
          <a:lstStyle>
            <a:lvl1pPr marL="0" marR="0" indent="0" algn="l" defTabSz="2438337" rtl="0" latinLnBrk="0">
              <a:lnSpc>
                <a:spcPct val="120000"/>
              </a:lnSpc>
              <a:spcBef>
                <a:spcPts val="4500"/>
              </a:spcBef>
              <a:spcAft>
                <a:spcPts val="0"/>
              </a:spcAft>
              <a:buClrTx/>
              <a:buSzTx/>
              <a:buFontTx/>
              <a:buNone/>
              <a:tabLst/>
              <a:defRPr sz="3000" b="0" i="0" u="none" strike="noStrike" cap="none" spc="0" baseline="0">
                <a:solidFill>
                  <a:srgbClr val="000000"/>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r>
              <a:rPr lang="en-GB" sz="4400" b="1">
                <a:solidFill>
                  <a:schemeClr val="bg1"/>
                </a:solidFill>
              </a:rPr>
              <a:t>Ce qui ne change pas </a:t>
            </a:r>
          </a:p>
        </p:txBody>
      </p:sp>
    </p:spTree>
    <p:extLst>
      <p:ext uri="{BB962C8B-B14F-4D97-AF65-F5344CB8AC3E}">
        <p14:creationId xmlns:p14="http://schemas.microsoft.com/office/powerpoint/2010/main" val="192071928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20763" y="2555392"/>
            <a:ext cx="14264793" cy="644534"/>
          </a:xfrm>
        </p:spPr>
        <p:txBody>
          <a:bodyPr>
            <a:normAutofit/>
          </a:bodyPr>
          <a:lstStyle/>
          <a:p>
            <a:r>
              <a:rPr lang="fr-FR" sz="4400">
                <a:solidFill>
                  <a:schemeClr val="bg1"/>
                </a:solidFill>
              </a:rPr>
              <a:t>Modalités déclaratives</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20763" y="3657601"/>
            <a:ext cx="14263687" cy="9777046"/>
          </a:xfrm>
        </p:spPr>
        <p:txBody>
          <a:bodyPr lIns="50800" tIns="50800" rIns="50800" bIns="50800" anchor="t">
            <a:normAutofit fontScale="92500" lnSpcReduction="10000"/>
          </a:bodyPr>
          <a:lstStyle/>
          <a:p>
            <a:pPr marL="0" lvl="0" indent="0" algn="just" defTabSz="457200" hangingPunct="0">
              <a:spcBef>
                <a:spcPts val="600"/>
              </a:spcBef>
              <a:buClrTx/>
              <a:buSzTx/>
              <a:buNone/>
            </a:pPr>
            <a:r>
              <a:rPr lang="fr-FR" sz="3600" b="1">
                <a:sym typeface="HurmeGeometricSans1 Regular"/>
              </a:rPr>
              <a:t>Un préalable</a:t>
            </a:r>
          </a:p>
          <a:p>
            <a:pPr marL="0" indent="0" algn="just" defTabSz="457200" hangingPunct="0">
              <a:spcBef>
                <a:spcPts val="600"/>
              </a:spcBef>
              <a:buClrTx/>
              <a:buSzTx/>
              <a:buNone/>
            </a:pPr>
            <a:r>
              <a:rPr lang="fr-FR" sz="3600">
                <a:sym typeface="HurmeGeometricSans1 Regular"/>
              </a:rPr>
              <a:t>La régularisation de l’activité partielle conformément à la fiche consigne DSN n°2324</a:t>
            </a:r>
            <a:endParaRPr lang="fr-FR" sz="3600">
              <a:sym typeface="Arial"/>
            </a:endParaRPr>
          </a:p>
          <a:p>
            <a:pPr marL="0" indent="0" algn="just" defTabSz="457200">
              <a:spcBef>
                <a:spcPts val="600"/>
              </a:spcBef>
              <a:buClrTx/>
              <a:buSzTx/>
              <a:buNone/>
            </a:pPr>
            <a:r>
              <a:rPr lang="fr-FR" sz="3600">
                <a:sym typeface="Arial"/>
              </a:rPr>
              <a:t>L'activité partielle doit être régularisée sur chaque période d'emploi concernée</a:t>
            </a:r>
            <a:endParaRPr lang="fr-FR" sz="3600"/>
          </a:p>
          <a:p>
            <a:pPr marL="0" indent="0" algn="just" defTabSz="457200" hangingPunct="0">
              <a:spcBef>
                <a:spcPts val="600"/>
              </a:spcBef>
              <a:buClrTx/>
              <a:buSzTx/>
              <a:buNone/>
            </a:pPr>
            <a:endParaRPr lang="fr-FR" sz="3600">
              <a:sym typeface="HurmeGeometricSans1 Regular"/>
            </a:endParaRPr>
          </a:p>
          <a:p>
            <a:pPr marL="0" indent="0" algn="just" defTabSz="457200" hangingPunct="0">
              <a:spcBef>
                <a:spcPts val="600"/>
              </a:spcBef>
              <a:buClrTx/>
              <a:buSzTx/>
              <a:buNone/>
            </a:pPr>
            <a:r>
              <a:rPr lang="fr-FR" sz="3600" b="1">
                <a:sym typeface="HurmeGeometricSans1 Regular"/>
              </a:rPr>
              <a:t>Délai de déclaration de l'exonération</a:t>
            </a:r>
            <a:endParaRPr lang="fr-FR" sz="3600" b="1">
              <a:sym typeface="Arial"/>
            </a:endParaRPr>
          </a:p>
          <a:p>
            <a:pPr marL="0" indent="0" algn="just" defTabSz="457200" hangingPunct="0">
              <a:spcBef>
                <a:spcPts val="600"/>
              </a:spcBef>
              <a:buClrTx/>
              <a:buSzTx/>
              <a:buNone/>
            </a:pPr>
            <a:r>
              <a:rPr lang="fr-FR" sz="3600">
                <a:sym typeface="HurmeGeometricSans1 Regular"/>
              </a:rPr>
              <a:t>Initialement (LFR3) : DSN déposée au plus tard le 30 novembre 2020</a:t>
            </a:r>
            <a:endParaRPr lang="fr-FR" sz="3600">
              <a:sym typeface="Arial"/>
            </a:endParaRPr>
          </a:p>
          <a:p>
            <a:pPr marL="0" lvl="3" indent="0" algn="just" defTabSz="457200" hangingPunct="0">
              <a:spcBef>
                <a:spcPts val="600"/>
              </a:spcBef>
              <a:buSzTx/>
              <a:buNone/>
            </a:pPr>
            <a:r>
              <a:rPr lang="fr-FR" sz="3600">
                <a:sym typeface="HurmeGeometricSans1 Regular"/>
              </a:rPr>
              <a:t>Compte tenu des élargissements de secteurs éligibles et des mesures LFSS : il est recommandé de déclarer via la DSN de Février (échéances 5-15 mars), ou la DSN de Mars (échéances 5 -15 avril)</a:t>
            </a:r>
            <a:endParaRPr lang="fr-FR" sz="3600"/>
          </a:p>
          <a:p>
            <a:pPr marL="0" lvl="0" indent="0" algn="just" defTabSz="457200" hangingPunct="0">
              <a:spcBef>
                <a:spcPts val="600"/>
              </a:spcBef>
              <a:buClrTx/>
              <a:buSzTx/>
              <a:buNone/>
            </a:pPr>
            <a:endParaRPr lang="fr-FR" sz="3600">
              <a:sym typeface="HurmeGeometricSans1 Regular"/>
            </a:endParaRPr>
          </a:p>
          <a:p>
            <a:pPr marL="0" lvl="0" indent="0" algn="just" defTabSz="457200" hangingPunct="0">
              <a:spcBef>
                <a:spcPts val="600"/>
              </a:spcBef>
              <a:buClrTx/>
              <a:buSzTx/>
              <a:buNone/>
            </a:pPr>
            <a:r>
              <a:rPr lang="fr-FR" sz="3600" b="1">
                <a:sym typeface="HurmeGeometricSans1 Regular"/>
              </a:rPr>
              <a:t>Déclaration de l’exonération</a:t>
            </a:r>
            <a:endParaRPr lang="fr-FR" sz="3600" b="1"/>
          </a:p>
          <a:p>
            <a:pPr marL="0" lvl="1" indent="0" algn="just" defTabSz="457200" hangingPunct="0">
              <a:spcBef>
                <a:spcPts val="600"/>
              </a:spcBef>
              <a:buClrTx/>
              <a:buSzTx/>
              <a:buNone/>
            </a:pPr>
            <a:r>
              <a:rPr lang="fr-FR" sz="3600">
                <a:sym typeface="HurmeGeometricSans1 Regular"/>
              </a:rPr>
              <a:t>Fiche consigne DSN n°2348</a:t>
            </a:r>
            <a:endParaRPr lang="fr-FR" sz="3600"/>
          </a:p>
          <a:p>
            <a:pPr marL="0" lvl="1" indent="0" algn="just" defTabSz="457200" hangingPunct="0">
              <a:spcBef>
                <a:spcPts val="600"/>
              </a:spcBef>
              <a:buClrTx/>
              <a:buSzTx/>
              <a:buNone/>
            </a:pPr>
            <a:r>
              <a:rPr lang="fr-FR" sz="3600">
                <a:sym typeface="HurmeGeometricSans1 Regular"/>
              </a:rPr>
              <a:t>Au niveau agrégé  :​ utilisation du CTP « 667 » sur chaque mois éligible</a:t>
            </a:r>
            <a:endParaRPr lang="fr-FR" sz="3600"/>
          </a:p>
          <a:p>
            <a:pPr marL="0" lvl="1" indent="0" algn="just" defTabSz="457200" hangingPunct="0">
              <a:spcBef>
                <a:spcPts val="600"/>
              </a:spcBef>
              <a:buClrTx/>
              <a:buSzTx/>
              <a:buNone/>
            </a:pPr>
            <a:r>
              <a:rPr lang="fr-FR" sz="3600">
                <a:sym typeface="HurmeGeometricSans1 Regular"/>
              </a:rPr>
              <a:t>Pas de maille nominative attendue, mais possibilité de la renseigner</a:t>
            </a:r>
            <a:endParaRPr lang="fr-FR" sz="3600"/>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28</a:t>
            </a:fld>
            <a:endParaRPr lang="fr-FR"/>
          </a:p>
        </p:txBody>
      </p:sp>
    </p:spTree>
    <p:extLst>
      <p:ext uri="{BB962C8B-B14F-4D97-AF65-F5344CB8AC3E}">
        <p14:creationId xmlns:p14="http://schemas.microsoft.com/office/powerpoint/2010/main" val="37272691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557B77-E37D-564C-8595-D60DEC855276}"/>
              </a:ext>
            </a:extLst>
          </p:cNvPr>
          <p:cNvSpPr>
            <a:spLocks noGrp="1"/>
          </p:cNvSpPr>
          <p:nvPr>
            <p:ph type="title"/>
          </p:nvPr>
        </p:nvSpPr>
        <p:spPr>
          <a:xfrm>
            <a:off x="4762495" y="5122123"/>
            <a:ext cx="16409382" cy="4819045"/>
          </a:xfrm>
        </p:spPr>
        <p:txBody>
          <a:bodyPr>
            <a:normAutofit fontScale="90000"/>
          </a:bodyPr>
          <a:lstStyle/>
          <a:p>
            <a:r>
              <a:rPr lang="fr-FR" sz="9600"/>
              <a:t>Aide au paiement des cotisations patronales</a:t>
            </a:r>
            <a:br>
              <a:rPr lang="fr-FR" sz="9600"/>
            </a:br>
            <a:r>
              <a:rPr lang="fr-FR" sz="6000"/>
              <a:t/>
            </a:r>
            <a:br>
              <a:rPr lang="fr-FR" sz="6000"/>
            </a:br>
            <a:endParaRPr lang="en-GB" sz="6000">
              <a:solidFill>
                <a:schemeClr val="bg2">
                  <a:lumMod val="75000"/>
                </a:schemeClr>
              </a:solidFill>
            </a:endParaRPr>
          </a:p>
        </p:txBody>
      </p:sp>
      <p:sp>
        <p:nvSpPr>
          <p:cNvPr id="3" name="Espace réservé du numéro de diapositive 2">
            <a:extLst>
              <a:ext uri="{FF2B5EF4-FFF2-40B4-BE49-F238E27FC236}">
                <a16:creationId xmlns:a16="http://schemas.microsoft.com/office/drawing/2014/main" xmlns="" id="{8E330AB1-ACFB-A14A-84F7-001AE6526F03}"/>
              </a:ext>
            </a:extLst>
          </p:cNvPr>
          <p:cNvSpPr>
            <a:spLocks noGrp="1"/>
          </p:cNvSpPr>
          <p:nvPr>
            <p:ph type="sldNum" sz="quarter" idx="2"/>
          </p:nvPr>
        </p:nvSpPr>
        <p:spPr/>
        <p:txBody>
          <a:bodyPr/>
          <a:lstStyle/>
          <a:p>
            <a:fld id="{86CB4B4D-7CA3-9044-876B-883B54F8677D}" type="slidenum">
              <a:rPr lang="fr-FR" smtClean="0"/>
              <a:t>29</a:t>
            </a:fld>
            <a:endParaRPr lang="fr-FR"/>
          </a:p>
        </p:txBody>
      </p:sp>
      <p:sp>
        <p:nvSpPr>
          <p:cNvPr id="4" name="00">
            <a:extLst>
              <a:ext uri="{FF2B5EF4-FFF2-40B4-BE49-F238E27FC236}">
                <a16:creationId xmlns:a16="http://schemas.microsoft.com/office/drawing/2014/main" xmlns="" id="{F65A42A8-D9A6-4223-83C4-D83D0B8CFEA5}"/>
              </a:ext>
            </a:extLst>
          </p:cNvPr>
          <p:cNvSpPr txBox="1">
            <a:spLocks noGrp="1"/>
          </p:cNvSpPr>
          <p:nvPr>
            <p:ph type="body" idx="21"/>
          </p:nvPr>
        </p:nvSpPr>
        <p:spPr>
          <a:xfrm>
            <a:off x="1037163" y="5122125"/>
            <a:ext cx="3378207" cy="3471750"/>
          </a:xfrm>
          <a:prstGeom prst="rect">
            <a:avLst/>
          </a:prstGeom>
        </p:spPr>
        <p:txBody>
          <a:bodyPr/>
          <a:lstStyle/>
          <a:p>
            <a:r>
              <a:t>0</a:t>
            </a:r>
            <a:r>
              <a:rPr lang="fr-FR"/>
              <a:t>2</a:t>
            </a:r>
            <a:endParaRPr/>
          </a:p>
        </p:txBody>
      </p:sp>
    </p:spTree>
    <p:extLst>
      <p:ext uri="{BB962C8B-B14F-4D97-AF65-F5344CB8AC3E}">
        <p14:creationId xmlns:p14="http://schemas.microsoft.com/office/powerpoint/2010/main" val="4674318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Merci pour votre attention"/>
          <p:cNvSpPr txBox="1">
            <a:spLocks noGrp="1"/>
          </p:cNvSpPr>
          <p:nvPr>
            <p:ph type="body" idx="21"/>
          </p:nvPr>
        </p:nvSpPr>
        <p:spPr>
          <a:prstGeom prst="rect">
            <a:avLst/>
          </a:prstGeom>
        </p:spPr>
        <p:txBody>
          <a:bodyPr/>
          <a:lstStyle/>
          <a:p>
            <a:r>
              <a:rPr lang="fr-FR">
                <a:solidFill>
                  <a:schemeClr val="bg1"/>
                </a:solidFill>
              </a:rPr>
              <a:t>Les mesures de report des paiements</a:t>
            </a:r>
          </a:p>
        </p:txBody>
      </p:sp>
    </p:spTree>
    <p:extLst>
      <p:ext uri="{BB962C8B-B14F-4D97-AF65-F5344CB8AC3E}">
        <p14:creationId xmlns:p14="http://schemas.microsoft.com/office/powerpoint/2010/main" val="401167455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19657" y="2578839"/>
            <a:ext cx="14264793" cy="644534"/>
          </a:xfrm>
        </p:spPr>
        <p:txBody>
          <a:bodyPr>
            <a:normAutofit/>
          </a:bodyPr>
          <a:lstStyle/>
          <a:p>
            <a:r>
              <a:rPr lang="fr-FR" sz="4400">
                <a:solidFill>
                  <a:schemeClr val="bg1"/>
                </a:solidFill>
              </a:rPr>
              <a:t>Champ d’application</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19657" y="4243755"/>
            <a:ext cx="14264793" cy="8272096"/>
          </a:xfrm>
        </p:spPr>
        <p:txBody>
          <a:bodyPr>
            <a:normAutofit/>
          </a:bodyPr>
          <a:lstStyle/>
          <a:p>
            <a:pPr marL="0" lvl="0" indent="0" algn="just" defTabSz="457200" hangingPunct="0">
              <a:lnSpc>
                <a:spcPct val="100000"/>
              </a:lnSpc>
              <a:spcBef>
                <a:spcPts val="0"/>
              </a:spcBef>
              <a:buClrTx/>
              <a:buSzTx/>
              <a:buNone/>
            </a:pPr>
            <a:r>
              <a:rPr lang="fr-FR" sz="3600" b="1">
                <a:latin typeface="Arial" panose="020B0604020202020204" pitchFamily="34" charset="0"/>
                <a:cs typeface="Arial" panose="020B0604020202020204" pitchFamily="34" charset="0"/>
                <a:sym typeface="HurmeGeometricSans1 Regular"/>
              </a:rPr>
              <a:t>Employeurs visés </a:t>
            </a:r>
          </a:p>
          <a:p>
            <a:pPr marL="0" lvl="0" indent="0" algn="just" defTabSz="457200" hangingPunct="0">
              <a:lnSpc>
                <a:spcPct val="100000"/>
              </a:lnSpc>
              <a:spcBef>
                <a:spcPts val="0"/>
              </a:spcBef>
              <a:buClrTx/>
              <a:buSzTx/>
              <a:buNone/>
            </a:pPr>
            <a:r>
              <a:rPr lang="fr-FR" sz="3600">
                <a:latin typeface="Arial" panose="020B0604020202020204" pitchFamily="34" charset="0"/>
                <a:cs typeface="Arial" panose="020B0604020202020204" pitchFamily="34" charset="0"/>
                <a:sym typeface="HurmeGeometricSans1 Regular"/>
              </a:rPr>
              <a:t>Employeurs éligibles à l’exonération « </a:t>
            </a:r>
            <a:r>
              <a:rPr lang="fr-FR" sz="3600" err="1">
                <a:latin typeface="Arial" panose="020B0604020202020204" pitchFamily="34" charset="0"/>
                <a:cs typeface="Arial" panose="020B0604020202020204" pitchFamily="34" charset="0"/>
                <a:sym typeface="HurmeGeometricSans1 Regular"/>
              </a:rPr>
              <a:t>Covid</a:t>
            </a:r>
            <a:r>
              <a:rPr lang="fr-FR" sz="3600">
                <a:latin typeface="Arial" panose="020B0604020202020204" pitchFamily="34" charset="0"/>
                <a:cs typeface="Arial" panose="020B0604020202020204" pitchFamily="34" charset="0"/>
                <a:sym typeface="HurmeGeometricSans1 Regular"/>
              </a:rPr>
              <a:t> »</a:t>
            </a:r>
          </a:p>
          <a:p>
            <a:pPr marL="0" lvl="0" indent="0" algn="just" defTabSz="457200" hangingPunct="0">
              <a:lnSpc>
                <a:spcPct val="100000"/>
              </a:lnSpc>
              <a:spcBef>
                <a:spcPts val="0"/>
              </a:spcBef>
              <a:buClrTx/>
              <a:buSzTx/>
              <a:buNone/>
            </a:pPr>
            <a:endParaRPr lang="fr-FR" sz="3600">
              <a:latin typeface="Arial" panose="020B0604020202020204" pitchFamily="34" charset="0"/>
              <a:cs typeface="Arial" panose="020B0604020202020204" pitchFamily="34" charset="0"/>
              <a:sym typeface="HurmeGeometricSans1 Regular"/>
            </a:endParaRPr>
          </a:p>
          <a:p>
            <a:pPr marL="1160145" lvl="2" indent="-571500" algn="just" defTabSz="457200" hangingPunct="0">
              <a:lnSpc>
                <a:spcPct val="100000"/>
              </a:lnSpc>
              <a:spcBef>
                <a:spcPts val="0"/>
              </a:spcBef>
              <a:buSzTx/>
              <a:buFont typeface="Arial" panose="020B0604020202020204" pitchFamily="34" charset="0"/>
              <a:buChar char="•"/>
            </a:pPr>
            <a:endParaRPr lang="fr-FR" sz="3600">
              <a:solidFill>
                <a:srgbClr val="F0EBE0">
                  <a:lumMod val="10000"/>
                </a:srgbClr>
              </a:solidFill>
              <a:latin typeface="Arial" panose="020B0604020202020204" pitchFamily="34" charset="0"/>
              <a:cs typeface="Arial" panose="020B0604020202020204" pitchFamily="34" charset="0"/>
              <a:sym typeface="HurmeGeometricSans1 Regular"/>
            </a:endParaRPr>
          </a:p>
          <a:p>
            <a:pPr marL="0" lvl="1" indent="-38736" algn="just" defTabSz="457200" hangingPunct="0">
              <a:lnSpc>
                <a:spcPct val="100000"/>
              </a:lnSpc>
              <a:spcBef>
                <a:spcPts val="0"/>
              </a:spcBef>
              <a:buSzTx/>
              <a:buNone/>
            </a:pPr>
            <a:r>
              <a:rPr lang="fr-FR" sz="3600" b="1">
                <a:latin typeface="Arial" panose="020B0604020202020204" pitchFamily="34" charset="0"/>
                <a:cs typeface="Arial" panose="020B0604020202020204" pitchFamily="34" charset="0"/>
                <a:sym typeface="HurmeGeometricSans1 Regular"/>
              </a:rPr>
              <a:t>Périodes d’emplois éligibles </a:t>
            </a: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(alignement sur l’exonération partielle)</a:t>
            </a:r>
          </a:p>
          <a:p>
            <a:pPr marL="0" lvl="1" indent="-38736" algn="just" defTabSz="457200" hangingPunct="0">
              <a:lnSpc>
                <a:spcPct val="100000"/>
              </a:lnSpc>
              <a:spcBef>
                <a:spcPts val="0"/>
              </a:spcBef>
              <a:buSzTx/>
              <a:buNone/>
            </a:pPr>
            <a:endParaRPr lang="fr-FR" sz="3600">
              <a:solidFill>
                <a:srgbClr val="F0EBE0">
                  <a:lumMod val="10000"/>
                </a:srgbClr>
              </a:solidFill>
              <a:latin typeface="Arial" panose="020B0604020202020204" pitchFamily="34" charset="0"/>
              <a:cs typeface="Arial" panose="020B0604020202020204" pitchFamily="34" charset="0"/>
              <a:sym typeface="HurmeGeometricSans1 Regular"/>
            </a:endParaRPr>
          </a:p>
          <a:p>
            <a:pPr marL="1769745" lvl="3" indent="-571500" algn="just" defTabSz="457200" hangingPunct="0">
              <a:lnSpc>
                <a:spcPct val="100000"/>
              </a:lnSpc>
              <a:spcBef>
                <a:spcPts val="0"/>
              </a:spcBef>
              <a:buSzTx/>
              <a:buFont typeface="Arial" panose="020B0604020202020204" pitchFamily="34" charset="0"/>
              <a:buChar char="•"/>
            </a:pP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De février à avril /mai 2020, </a:t>
            </a:r>
          </a:p>
          <a:p>
            <a:pPr marL="1807845" lvl="4" indent="0" algn="just" defTabSz="457200" hangingPunct="0">
              <a:lnSpc>
                <a:spcPct val="100000"/>
              </a:lnSpc>
              <a:spcBef>
                <a:spcPts val="0"/>
              </a:spcBef>
              <a:buSzTx/>
              <a:buNone/>
            </a:pP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y compris en cas de prolongation d’interdiction d’accueil sur la première période (Mayotte, la Guyane, secteurs spécifiques)</a:t>
            </a:r>
          </a:p>
          <a:p>
            <a:pPr marL="1807845" lvl="4" indent="0" algn="just" defTabSz="457200" hangingPunct="0">
              <a:lnSpc>
                <a:spcPct val="100000"/>
              </a:lnSpc>
              <a:spcBef>
                <a:spcPts val="0"/>
              </a:spcBef>
              <a:buSzTx/>
              <a:buNone/>
            </a:pPr>
            <a:endParaRPr lang="fr-FR" sz="3600">
              <a:solidFill>
                <a:srgbClr val="F0EBE0">
                  <a:lumMod val="10000"/>
                </a:srgbClr>
              </a:solidFill>
              <a:latin typeface="Arial" panose="020B0604020202020204" pitchFamily="34" charset="0"/>
              <a:cs typeface="Arial" panose="020B0604020202020204" pitchFamily="34" charset="0"/>
              <a:sym typeface="HurmeGeometricSans1 Regular"/>
            </a:endParaRPr>
          </a:p>
          <a:p>
            <a:pPr marL="1769745" lvl="3" indent="-571500" algn="just" defTabSz="457200" hangingPunct="0">
              <a:lnSpc>
                <a:spcPct val="100000"/>
              </a:lnSpc>
              <a:spcBef>
                <a:spcPts val="0"/>
              </a:spcBef>
              <a:buSzTx/>
              <a:buFont typeface="Arial" panose="020B0604020202020204" pitchFamily="34" charset="0"/>
              <a:buChar char="•"/>
            </a:pP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Sur les périodes d’emploi éligibles au titre de la seconde période (LFSS 2021)</a:t>
            </a:r>
          </a:p>
          <a:p>
            <a:pPr marL="571500" lvl="0" indent="-571500" defTabSz="457200" hangingPunct="0">
              <a:lnSpc>
                <a:spcPct val="100000"/>
              </a:lnSpc>
              <a:spcBef>
                <a:spcPts val="0"/>
              </a:spcBef>
              <a:buClrTx/>
              <a:buSzTx/>
            </a:pPr>
            <a:endParaRPr lang="fr-FR" sz="3800">
              <a:solidFill>
                <a:srgbClr val="F0EBE0">
                  <a:lumMod val="10000"/>
                </a:srgbClr>
              </a:solidFill>
              <a:latin typeface="Arial" panose="020B0604020202020204" pitchFamily="34" charset="0"/>
              <a:cs typeface="Arial" panose="020B0604020202020204" pitchFamily="34" charset="0"/>
              <a:sym typeface="HurmeGeometricSans1 Regular"/>
            </a:endParaRPr>
          </a:p>
          <a:p>
            <a:pPr marL="571500" lvl="0" indent="-571500" defTabSz="457200" hangingPunct="0">
              <a:lnSpc>
                <a:spcPct val="100000"/>
              </a:lnSpc>
              <a:spcBef>
                <a:spcPts val="0"/>
              </a:spcBef>
              <a:buClrTx/>
              <a:buSzTx/>
            </a:pPr>
            <a:endParaRPr lang="fr-FR" sz="3800">
              <a:solidFill>
                <a:srgbClr val="F0EBE0">
                  <a:lumMod val="10000"/>
                </a:srgbClr>
              </a:solidFill>
              <a:latin typeface="HurmeGeometricSans1 Regular"/>
              <a:sym typeface="HurmeGeometricSans1 Regular"/>
            </a:endParaRPr>
          </a:p>
          <a:p>
            <a:pPr marL="0" indent="0">
              <a:buNone/>
            </a:pPr>
            <a:endParaRPr lang="en-GB"/>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30</a:t>
            </a:fld>
            <a:endParaRPr lang="fr-FR"/>
          </a:p>
        </p:txBody>
      </p:sp>
    </p:spTree>
    <p:extLst>
      <p:ext uri="{BB962C8B-B14F-4D97-AF65-F5344CB8AC3E}">
        <p14:creationId xmlns:p14="http://schemas.microsoft.com/office/powerpoint/2010/main" val="69369212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20763" y="2297485"/>
            <a:ext cx="14264793" cy="644534"/>
          </a:xfrm>
        </p:spPr>
        <p:txBody>
          <a:bodyPr>
            <a:normAutofit/>
          </a:bodyPr>
          <a:lstStyle/>
          <a:p>
            <a:r>
              <a:rPr lang="fr-FR" sz="4400">
                <a:solidFill>
                  <a:schemeClr val="bg1"/>
                </a:solidFill>
              </a:rPr>
              <a:t>Fonctionnement</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20763" y="3516923"/>
            <a:ext cx="14263687" cy="8998927"/>
          </a:xfrm>
        </p:spPr>
        <p:txBody>
          <a:bodyPr>
            <a:normAutofit/>
          </a:bodyPr>
          <a:lstStyle/>
          <a:p>
            <a:pPr marL="0" lvl="0" indent="0" defTabSz="457200" hangingPunct="0">
              <a:lnSpc>
                <a:spcPct val="100000"/>
              </a:lnSpc>
              <a:spcBef>
                <a:spcPts val="0"/>
              </a:spcBef>
              <a:buClrTx/>
              <a:buSzTx/>
              <a:buNone/>
            </a:pPr>
            <a:endParaRPr lang="fr-FR" sz="3600">
              <a:latin typeface="Arial" panose="020B0604020202020204" pitchFamily="34" charset="0"/>
              <a:cs typeface="Arial" panose="020B0604020202020204" pitchFamily="34" charset="0"/>
              <a:sym typeface="HurmeGeometricSans1 Regular"/>
            </a:endParaRPr>
          </a:p>
          <a:p>
            <a:pPr marL="0" lvl="0" indent="0" defTabSz="457200" hangingPunct="0">
              <a:lnSpc>
                <a:spcPct val="100000"/>
              </a:lnSpc>
              <a:spcBef>
                <a:spcPts val="0"/>
              </a:spcBef>
              <a:buClrTx/>
              <a:buSzTx/>
              <a:buNone/>
            </a:pPr>
            <a:r>
              <a:rPr lang="fr-FR" sz="3600" b="1">
                <a:solidFill>
                  <a:srgbClr val="F0EBE0">
                    <a:lumMod val="10000"/>
                  </a:srgbClr>
                </a:solidFill>
                <a:latin typeface="Arial" panose="020B0604020202020204" pitchFamily="34" charset="0"/>
                <a:cs typeface="Arial" panose="020B0604020202020204" pitchFamily="34" charset="0"/>
                <a:sym typeface="HurmeGeometricSans1 Regular"/>
              </a:rPr>
              <a:t>Montant</a:t>
            </a:r>
          </a:p>
          <a:p>
            <a:pPr marL="1160145" lvl="2" indent="-571500" algn="just" defTabSz="457200" hangingPunct="0">
              <a:lnSpc>
                <a:spcPct val="100000"/>
              </a:lnSpc>
              <a:spcBef>
                <a:spcPts val="0"/>
              </a:spcBef>
              <a:buSzTx/>
              <a:buFont typeface="Arial" panose="020B0604020202020204" pitchFamily="34" charset="0"/>
              <a:buChar char="•"/>
            </a:pPr>
            <a:r>
              <a:rPr lang="fr-FR" sz="3600" b="1">
                <a:solidFill>
                  <a:srgbClr val="F0EBE0">
                    <a:lumMod val="10000"/>
                  </a:srgbClr>
                </a:solidFill>
                <a:latin typeface="Arial" panose="020B0604020202020204" pitchFamily="34" charset="0"/>
                <a:cs typeface="Arial" panose="020B0604020202020204" pitchFamily="34" charset="0"/>
                <a:sym typeface="HurmeGeometricSans1 Regular"/>
              </a:rPr>
              <a:t>20% </a:t>
            </a: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du montant </a:t>
            </a:r>
            <a:r>
              <a:rPr lang="fr-FR" sz="3600" b="1">
                <a:solidFill>
                  <a:srgbClr val="F0EBE0">
                    <a:lumMod val="10000"/>
                  </a:srgbClr>
                </a:solidFill>
                <a:latin typeface="Arial" panose="020B0604020202020204" pitchFamily="34" charset="0"/>
                <a:cs typeface="Arial" panose="020B0604020202020204" pitchFamily="34" charset="0"/>
                <a:sym typeface="HurmeGeometricSans1 Regular"/>
              </a:rPr>
              <a:t>des revenus d’activité auxquels s'applique l'exonération "</a:t>
            </a:r>
            <a:r>
              <a:rPr lang="fr-FR" sz="3600" b="1" err="1">
                <a:solidFill>
                  <a:srgbClr val="F0EBE0">
                    <a:lumMod val="10000"/>
                  </a:srgbClr>
                </a:solidFill>
                <a:latin typeface="Arial" panose="020B0604020202020204" pitchFamily="34" charset="0"/>
                <a:cs typeface="Arial" panose="020B0604020202020204" pitchFamily="34" charset="0"/>
                <a:sym typeface="HurmeGeometricSans1 Regular"/>
              </a:rPr>
              <a:t>Covid</a:t>
            </a:r>
            <a:r>
              <a:rPr lang="fr-FR" sz="3600" b="1">
                <a:solidFill>
                  <a:srgbClr val="F0EBE0">
                    <a:lumMod val="10000"/>
                  </a:srgbClr>
                </a:solidFill>
                <a:latin typeface="Arial" panose="020B0604020202020204" pitchFamily="34" charset="0"/>
                <a:cs typeface="Arial" panose="020B0604020202020204" pitchFamily="34" charset="0"/>
                <a:sym typeface="HurmeGeometricSans1 Regular"/>
              </a:rPr>
              <a:t>" </a:t>
            </a: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(assiette des cotisations/L. 242-1 CSS),</a:t>
            </a:r>
          </a:p>
          <a:p>
            <a:pPr marL="588645" lvl="2" indent="0" algn="just" defTabSz="457200" hangingPunct="0">
              <a:lnSpc>
                <a:spcPct val="100000"/>
              </a:lnSpc>
              <a:spcBef>
                <a:spcPts val="0"/>
              </a:spcBef>
              <a:buSzTx/>
              <a:buNone/>
            </a:pP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 </a:t>
            </a:r>
          </a:p>
          <a:p>
            <a:pPr marL="1160145" lvl="2" indent="-571500" algn="just" defTabSz="457200" hangingPunct="0">
              <a:lnSpc>
                <a:spcPct val="100000"/>
              </a:lnSpc>
              <a:spcBef>
                <a:spcPts val="0"/>
              </a:spcBef>
              <a:buSzTx/>
              <a:buFont typeface="Arial" panose="020B0604020202020204" pitchFamily="34" charset="0"/>
              <a:buChar char="•"/>
            </a:pP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Dans </a:t>
            </a:r>
            <a:r>
              <a:rPr lang="fr-FR" sz="3600" b="1">
                <a:solidFill>
                  <a:srgbClr val="F0EBE0">
                    <a:lumMod val="10000"/>
                  </a:srgbClr>
                </a:solidFill>
                <a:latin typeface="Arial" panose="020B0604020202020204" pitchFamily="34" charset="0"/>
                <a:cs typeface="Arial" panose="020B0604020202020204" pitchFamily="34" charset="0"/>
                <a:sym typeface="HurmeGeometricSans1 Regular"/>
              </a:rPr>
              <a:t>la limite de 800 000 € (120 000 € pour la pêche et l’aquaculture)</a:t>
            </a: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 en cumul avec l'exonération « </a:t>
            </a:r>
            <a:r>
              <a:rPr lang="fr-FR" sz="3600" err="1">
                <a:solidFill>
                  <a:srgbClr val="F0EBE0">
                    <a:lumMod val="10000"/>
                  </a:srgbClr>
                </a:solidFill>
                <a:latin typeface="Arial" panose="020B0604020202020204" pitchFamily="34" charset="0"/>
                <a:cs typeface="Arial" panose="020B0604020202020204" pitchFamily="34" charset="0"/>
                <a:sym typeface="HurmeGeometricSans1 Regular"/>
              </a:rPr>
              <a:t>Covid</a:t>
            </a: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 »</a:t>
            </a:r>
          </a:p>
          <a:p>
            <a:pPr marL="571500" lvl="0" indent="-571500" algn="just" defTabSz="457200" hangingPunct="0">
              <a:lnSpc>
                <a:spcPct val="100000"/>
              </a:lnSpc>
              <a:spcBef>
                <a:spcPts val="0"/>
              </a:spcBef>
              <a:buClrTx/>
              <a:buSzTx/>
            </a:pPr>
            <a:endParaRPr lang="fr-FR" sz="3600">
              <a:solidFill>
                <a:srgbClr val="F0EBE0">
                  <a:lumMod val="10000"/>
                </a:srgbClr>
              </a:solidFill>
              <a:latin typeface="Arial" panose="020B0604020202020204" pitchFamily="34" charset="0"/>
              <a:cs typeface="Arial" panose="020B0604020202020204" pitchFamily="34" charset="0"/>
              <a:sym typeface="HurmeGeometricSans1 Regular"/>
            </a:endParaRPr>
          </a:p>
          <a:p>
            <a:pPr marL="0" lvl="0" indent="0" algn="just" defTabSz="457200" hangingPunct="0">
              <a:lnSpc>
                <a:spcPct val="100000"/>
              </a:lnSpc>
              <a:spcBef>
                <a:spcPts val="0"/>
              </a:spcBef>
              <a:buClrTx/>
              <a:buSzTx/>
              <a:buNone/>
            </a:pPr>
            <a:r>
              <a:rPr lang="fr-FR" sz="3600" b="1">
                <a:solidFill>
                  <a:srgbClr val="F0EBE0">
                    <a:lumMod val="10000"/>
                  </a:srgbClr>
                </a:solidFill>
                <a:latin typeface="Arial" panose="020B0604020202020204" pitchFamily="34" charset="0"/>
                <a:cs typeface="Arial" panose="020B0604020202020204" pitchFamily="34" charset="0"/>
                <a:sym typeface="HurmeGeometricSans1 Regular"/>
              </a:rPr>
              <a:t>Imputation</a:t>
            </a:r>
            <a:endParaRPr lang="fr-FR" sz="3600">
              <a:solidFill>
                <a:srgbClr val="F0EBE0">
                  <a:lumMod val="10000"/>
                </a:srgbClr>
              </a:solidFill>
              <a:latin typeface="Arial" panose="020B0604020202020204" pitchFamily="34" charset="0"/>
              <a:cs typeface="Arial" panose="020B0604020202020204" pitchFamily="34" charset="0"/>
              <a:sym typeface="HurmeGeometricSans1 Regular"/>
            </a:endParaRPr>
          </a:p>
          <a:p>
            <a:pPr marL="0" lvl="0" indent="0" algn="just" defTabSz="457200" hangingPunct="0">
              <a:lnSpc>
                <a:spcPct val="100000"/>
              </a:lnSpc>
              <a:spcBef>
                <a:spcPts val="0"/>
              </a:spcBef>
              <a:buClrTx/>
              <a:buSzTx/>
              <a:buNone/>
            </a:pP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Sur l’ensemble des sommes dues aux Urssaf/CGSS au titre des </a:t>
            </a:r>
            <a:r>
              <a:rPr lang="fr-FR" sz="3600" b="1">
                <a:solidFill>
                  <a:srgbClr val="F0EBE0">
                    <a:lumMod val="10000"/>
                  </a:srgbClr>
                </a:solidFill>
                <a:latin typeface="Arial" panose="020B0604020202020204" pitchFamily="34" charset="0"/>
                <a:cs typeface="Arial" panose="020B0604020202020204" pitchFamily="34" charset="0"/>
                <a:sym typeface="HurmeGeometricSans1 Regular"/>
              </a:rPr>
              <a:t>années 2020 et 2021</a:t>
            </a: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 après application de l’exonération « </a:t>
            </a:r>
            <a:r>
              <a:rPr lang="fr-FR" sz="3600" err="1">
                <a:solidFill>
                  <a:srgbClr val="F0EBE0">
                    <a:lumMod val="10000"/>
                  </a:srgbClr>
                </a:solidFill>
                <a:latin typeface="Arial" panose="020B0604020202020204" pitchFamily="34" charset="0"/>
                <a:cs typeface="Arial" panose="020B0604020202020204" pitchFamily="34" charset="0"/>
                <a:sym typeface="HurmeGeometricSans1 Regular"/>
              </a:rPr>
              <a:t>Covid</a:t>
            </a:r>
            <a:r>
              <a:rPr lang="fr-FR" sz="3600">
                <a:solidFill>
                  <a:srgbClr val="F0EBE0">
                    <a:lumMod val="10000"/>
                  </a:srgbClr>
                </a:solidFill>
                <a:latin typeface="Arial" panose="020B0604020202020204" pitchFamily="34" charset="0"/>
                <a:cs typeface="Arial" panose="020B0604020202020204" pitchFamily="34" charset="0"/>
                <a:sym typeface="HurmeGeometricSans1 Regular"/>
              </a:rPr>
              <a:t> » et de toute autre exonération totale ou partielle applicable.</a:t>
            </a:r>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31</a:t>
            </a:fld>
            <a:endParaRPr lang="fr-FR"/>
          </a:p>
        </p:txBody>
      </p:sp>
    </p:spTree>
    <p:extLst>
      <p:ext uri="{BB962C8B-B14F-4D97-AF65-F5344CB8AC3E}">
        <p14:creationId xmlns:p14="http://schemas.microsoft.com/office/powerpoint/2010/main" val="244273748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re de diapositive"/>
          <p:cNvSpPr txBox="1">
            <a:spLocks noGrp="1"/>
          </p:cNvSpPr>
          <p:nvPr>
            <p:ph type="body" idx="21"/>
          </p:nvPr>
        </p:nvSpPr>
        <p:spPr>
          <a:xfrm>
            <a:off x="1215369" y="4940124"/>
            <a:ext cx="10347337" cy="891002"/>
          </a:xfrm>
          <a:prstGeom prst="rect">
            <a:avLst/>
          </a:prstGeom>
        </p:spPr>
        <p:txBody>
          <a:bodyPr/>
          <a:lstStyle>
            <a:lvl1pPr>
              <a:defRPr>
                <a:solidFill>
                  <a:srgbClr val="306EC7"/>
                </a:solidFill>
              </a:defRPr>
            </a:lvl1pPr>
          </a:lstStyle>
          <a:p>
            <a:pPr>
              <a:lnSpc>
                <a:spcPct val="100000"/>
              </a:lnSpc>
            </a:pPr>
            <a:r>
              <a:rPr lang="fr-FR" sz="4000" b="0" u="sng" spc="0">
                <a:solidFill>
                  <a:srgbClr val="000000"/>
                </a:solidFill>
                <a:latin typeface="Arial" panose="020B0604020202020204" pitchFamily="34" charset="0"/>
                <a:ea typeface="+mj-ea"/>
                <a:cs typeface="Arial" panose="020B0604020202020204" pitchFamily="34" charset="0"/>
                <a:sym typeface="Helvetica Neue"/>
              </a:rPr>
              <a:t>1ère période (période LFR3)</a:t>
            </a:r>
          </a:p>
        </p:txBody>
      </p:sp>
      <p:sp>
        <p:nvSpPr>
          <p:cNvPr id="330" name="Numéro de diapositive"/>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t>32</a:t>
            </a:fld>
            <a:endParaRPr/>
          </a:p>
        </p:txBody>
      </p:sp>
      <p:sp>
        <p:nvSpPr>
          <p:cNvPr id="6" name="Rectangle 5">
            <a:extLst>
              <a:ext uri="{FF2B5EF4-FFF2-40B4-BE49-F238E27FC236}">
                <a16:creationId xmlns:a16="http://schemas.microsoft.com/office/drawing/2014/main" xmlns="" id="{F47D0FF1-A9CC-4B86-A5E8-F80F10F6F0F8}"/>
              </a:ext>
            </a:extLst>
          </p:cNvPr>
          <p:cNvSpPr/>
          <p:nvPr/>
        </p:nvSpPr>
        <p:spPr>
          <a:xfrm>
            <a:off x="448277" y="6508150"/>
            <a:ext cx="9422555" cy="7355860"/>
          </a:xfrm>
          <a:prstGeom prst="rect">
            <a:avLst/>
          </a:prstGeom>
        </p:spPr>
        <p:txBody>
          <a:bodyPr wrap="square">
            <a:spAutoFit/>
          </a:bodyPr>
          <a:lstStyle/>
          <a:p>
            <a:pPr marL="571500" lvl="0" indent="-571500" algn="l" defTabSz="457200"/>
            <a:r>
              <a:rPr lang="fr-FR" sz="3600">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rPr>
              <a:t>Montant d'aide forfaitaire variable selon </a:t>
            </a:r>
          </a:p>
          <a:p>
            <a:pPr marL="571500" lvl="0" indent="-571500" algn="l" defTabSz="457200"/>
            <a:r>
              <a:rPr lang="fr-FR" sz="3600">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rPr>
              <a:t>le secteur d'activité de l'entreprise dont </a:t>
            </a:r>
          </a:p>
          <a:p>
            <a:pPr marL="571500" lvl="0" indent="-571500" algn="l" defTabSz="457200"/>
            <a:r>
              <a:rPr lang="fr-FR" sz="3600">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rPr>
              <a:t>il est mandataire  : </a:t>
            </a:r>
          </a:p>
          <a:p>
            <a:pPr marL="1438275" lvl="1" indent="-571500" algn="l" defTabSz="457200">
              <a:buFont typeface="Arial" panose="020B0604020202020204" pitchFamily="34" charset="0"/>
              <a:buChar char="•"/>
            </a:pPr>
            <a:r>
              <a:rPr lang="fr-FR" sz="3600" b="1">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rPr>
              <a:t>2 400 € </a:t>
            </a:r>
            <a:r>
              <a:rPr lang="fr-FR" sz="3600" i="1">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rPr>
              <a:t>(secteurs d’activité définis pour l’exonération « moins de 250 salariés »)</a:t>
            </a:r>
          </a:p>
          <a:p>
            <a:pPr marL="1438275" lvl="1" indent="-571500" algn="l" defTabSz="457200">
              <a:buFont typeface="Arial" panose="020B0604020202020204" pitchFamily="34" charset="0"/>
              <a:buChar char="•"/>
            </a:pPr>
            <a:r>
              <a:rPr lang="fr-FR" sz="3600" b="1">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rPr>
              <a:t>1 800 € </a:t>
            </a:r>
            <a:r>
              <a:rPr lang="fr-FR" sz="3600" i="1">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rPr>
              <a:t>(secteurs d’activité définis pour l’exonération « moins de 10 salariés »)</a:t>
            </a:r>
          </a:p>
          <a:p>
            <a:pPr marL="1438275" lvl="1" indent="-571500" algn="l" defTabSz="457200">
              <a:buFont typeface="Arial" panose="020B0604020202020204" pitchFamily="34" charset="0"/>
              <a:buChar char="•"/>
            </a:pPr>
            <a:endParaRPr lang="fr-FR" sz="3600" i="1">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endParaRPr>
          </a:p>
          <a:p>
            <a:pPr marL="771844" indent="-571500" algn="l" defTabSz="457200"/>
            <a:r>
              <a:rPr lang="fr-FR" sz="3600">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rPr>
              <a:t>Le mandataire doit avoir été rémunéré sur </a:t>
            </a:r>
          </a:p>
          <a:p>
            <a:pPr marL="771844" indent="-571500" algn="l" defTabSz="457200"/>
            <a:r>
              <a:rPr lang="fr-FR" sz="3600">
                <a:solidFill>
                  <a:srgbClr val="F0EBE0">
                    <a:lumMod val="10000"/>
                  </a:srgbClr>
                </a:solidFill>
                <a:latin typeface="Arial" panose="020B0604020202020204" pitchFamily="34" charset="0"/>
                <a:ea typeface="Gungsuh" panose="020B0503020000020004" pitchFamily="18" charset="-127"/>
                <a:cs typeface="Arial" panose="020B0604020202020204" pitchFamily="34" charset="0"/>
                <a:sym typeface="HurmeGeometricSans1 Regular"/>
              </a:rPr>
              <a:t>la période février – avril/mai 2020.</a:t>
            </a:r>
          </a:p>
          <a:p>
            <a:endParaRPr lang="fr-FR" sz="4000" b="1" u="sng">
              <a:solidFill>
                <a:srgbClr val="2A9BB6"/>
              </a:solidFill>
            </a:endParaRPr>
          </a:p>
        </p:txBody>
      </p:sp>
      <p:sp>
        <p:nvSpPr>
          <p:cNvPr id="11" name="Rectangle 10">
            <a:extLst>
              <a:ext uri="{FF2B5EF4-FFF2-40B4-BE49-F238E27FC236}">
                <a16:creationId xmlns:a16="http://schemas.microsoft.com/office/drawing/2014/main" xmlns="" id="{9AA15DDE-80E5-4CB9-B5DB-696ACE4E840E}"/>
              </a:ext>
            </a:extLst>
          </p:cNvPr>
          <p:cNvSpPr/>
          <p:nvPr/>
        </p:nvSpPr>
        <p:spPr>
          <a:xfrm>
            <a:off x="13845398" y="3909157"/>
            <a:ext cx="7896714" cy="707886"/>
          </a:xfrm>
          <a:prstGeom prst="rect">
            <a:avLst/>
          </a:prstGeom>
        </p:spPr>
        <p:txBody>
          <a:bodyPr wrap="none">
            <a:spAutoFit/>
          </a:bodyPr>
          <a:lstStyle/>
          <a:p>
            <a:r>
              <a:rPr lang="fr-FR" sz="4000" u="sng">
                <a:solidFill>
                  <a:srgbClr val="FFFFFF"/>
                </a:solidFill>
                <a:latin typeface="Arial" panose="020B0604020202020204" pitchFamily="34" charset="0"/>
                <a:cs typeface="Arial" panose="020B0604020202020204" pitchFamily="34" charset="0"/>
              </a:rPr>
              <a:t>2</a:t>
            </a:r>
            <a:r>
              <a:rPr lang="fr-FR" sz="4000" u="sng" baseline="30000">
                <a:solidFill>
                  <a:srgbClr val="FFFFFF"/>
                </a:solidFill>
                <a:latin typeface="Arial" panose="020B0604020202020204" pitchFamily="34" charset="0"/>
                <a:cs typeface="Arial" panose="020B0604020202020204" pitchFamily="34" charset="0"/>
              </a:rPr>
              <a:t>ème</a:t>
            </a:r>
            <a:r>
              <a:rPr lang="fr-FR" sz="4000" u="sng">
                <a:solidFill>
                  <a:srgbClr val="FFFFFF"/>
                </a:solidFill>
                <a:latin typeface="Arial" panose="020B0604020202020204" pitchFamily="34" charset="0"/>
                <a:cs typeface="Arial" panose="020B0604020202020204" pitchFamily="34" charset="0"/>
              </a:rPr>
              <a:t> période (période LFSS 2021)</a:t>
            </a:r>
          </a:p>
        </p:txBody>
      </p:sp>
      <p:sp>
        <p:nvSpPr>
          <p:cNvPr id="8" name="Espace réservé du texte 5">
            <a:extLst>
              <a:ext uri="{FF2B5EF4-FFF2-40B4-BE49-F238E27FC236}">
                <a16:creationId xmlns:a16="http://schemas.microsoft.com/office/drawing/2014/main" xmlns="" id="{3FBFC031-6AFF-4848-A218-CDA7953A578F}"/>
              </a:ext>
            </a:extLst>
          </p:cNvPr>
          <p:cNvSpPr>
            <a:spLocks noGrp="1"/>
          </p:cNvSpPr>
          <p:nvPr>
            <p:ph type="body" sz="quarter" idx="22"/>
          </p:nvPr>
        </p:nvSpPr>
        <p:spPr>
          <a:xfrm>
            <a:off x="448277" y="1685101"/>
            <a:ext cx="12227199" cy="1973389"/>
          </a:xfrm>
        </p:spPr>
        <p:txBody>
          <a:bodyPr/>
          <a:lstStyle/>
          <a:p>
            <a:r>
              <a:rPr lang="fr-FR" sz="4800" b="1">
                <a:solidFill>
                  <a:schemeClr val="bg1"/>
                </a:solidFill>
              </a:rPr>
              <a:t>Dispositions particulières applicables aux mandataires sociaux</a:t>
            </a:r>
          </a:p>
        </p:txBody>
      </p:sp>
      <p:sp>
        <p:nvSpPr>
          <p:cNvPr id="9" name="Rectangle 8">
            <a:extLst>
              <a:ext uri="{FF2B5EF4-FFF2-40B4-BE49-F238E27FC236}">
                <a16:creationId xmlns:a16="http://schemas.microsoft.com/office/drawing/2014/main" xmlns="" id="{88F78068-E440-4BB6-9450-6FC04D52E372}"/>
              </a:ext>
            </a:extLst>
          </p:cNvPr>
          <p:cNvSpPr/>
          <p:nvPr/>
        </p:nvSpPr>
        <p:spPr>
          <a:xfrm>
            <a:off x="12821296" y="5385625"/>
            <a:ext cx="12469759" cy="2893100"/>
          </a:xfrm>
          <a:prstGeom prst="rect">
            <a:avLst/>
          </a:prstGeom>
        </p:spPr>
        <p:txBody>
          <a:bodyPr wrap="square">
            <a:spAutoFit/>
          </a:bodyPr>
          <a:lstStyle/>
          <a:p>
            <a:pPr marL="571500" lvl="2" indent="-571500" algn="just" defTabSz="457200"/>
            <a:r>
              <a:rPr lang="fr-FR" sz="3800">
                <a:solidFill>
                  <a:srgbClr val="FFFFFF"/>
                </a:solidFill>
                <a:latin typeface="Arial" panose="020B0604020202020204" pitchFamily="34" charset="0"/>
                <a:cs typeface="Arial" panose="020B0604020202020204" pitchFamily="34" charset="0"/>
                <a:sym typeface="HurmeGeometricSans1 Regular"/>
              </a:rPr>
              <a:t>Forfait de </a:t>
            </a:r>
            <a:r>
              <a:rPr lang="fr-FR" sz="3800" b="1">
                <a:solidFill>
                  <a:srgbClr val="FFFFFF"/>
                </a:solidFill>
                <a:latin typeface="Arial" panose="020B0604020202020204" pitchFamily="34" charset="0"/>
                <a:cs typeface="Arial" panose="020B0604020202020204" pitchFamily="34" charset="0"/>
                <a:sym typeface="HurmeGeometricSans1 Regular"/>
              </a:rPr>
              <a:t>600</a:t>
            </a:r>
            <a:r>
              <a:rPr lang="fr-FR" sz="3800">
                <a:solidFill>
                  <a:srgbClr val="FFFFFF"/>
                </a:solidFill>
                <a:latin typeface="Arial" panose="020B0604020202020204" pitchFamily="34" charset="0"/>
                <a:cs typeface="Arial" panose="020B0604020202020204" pitchFamily="34" charset="0"/>
                <a:sym typeface="HurmeGeometricSans1 Regular"/>
              </a:rPr>
              <a:t> € </a:t>
            </a:r>
            <a:r>
              <a:rPr lang="fr-FR" sz="3800" b="1">
                <a:solidFill>
                  <a:srgbClr val="FFFFFF"/>
                </a:solidFill>
                <a:latin typeface="Arial" panose="020B0604020202020204" pitchFamily="34" charset="0"/>
                <a:cs typeface="Arial" panose="020B0604020202020204" pitchFamily="34" charset="0"/>
                <a:sym typeface="HurmeGeometricSans1 Regular"/>
              </a:rPr>
              <a:t>par mois i</a:t>
            </a:r>
            <a:r>
              <a:rPr lang="fr-FR" sz="3600" b="1">
                <a:solidFill>
                  <a:srgbClr val="FFFFFF"/>
                </a:solidFill>
                <a:latin typeface="Arial" panose="020B0604020202020204" pitchFamily="34" charset="0"/>
                <a:cs typeface="Arial" panose="020B0604020202020204" pitchFamily="34" charset="0"/>
                <a:sym typeface="HurmeGeometricSans1 Regular"/>
              </a:rPr>
              <a:t>dentique</a:t>
            </a:r>
            <a:r>
              <a:rPr lang="fr-FR" sz="3600">
                <a:solidFill>
                  <a:srgbClr val="FFFFFF"/>
                </a:solidFill>
                <a:latin typeface="Arial" panose="020B0604020202020204" pitchFamily="34" charset="0"/>
                <a:cs typeface="Arial" panose="020B0604020202020204" pitchFamily="34" charset="0"/>
                <a:sym typeface="HurmeGeometricSans1 Regular"/>
              </a:rPr>
              <a:t> quel que soit </a:t>
            </a:r>
          </a:p>
          <a:p>
            <a:pPr marL="571500" lvl="2" indent="-571500" algn="just" defTabSz="457200"/>
            <a:r>
              <a:rPr lang="fr-FR" sz="3600">
                <a:solidFill>
                  <a:srgbClr val="FFFFFF"/>
                </a:solidFill>
                <a:latin typeface="Arial" panose="020B0604020202020204" pitchFamily="34" charset="0"/>
                <a:cs typeface="Arial" panose="020B0604020202020204" pitchFamily="34" charset="0"/>
                <a:sym typeface="HurmeGeometricSans1 Regular"/>
              </a:rPr>
              <a:t>le secteur (S1, S1bis, S2)</a:t>
            </a:r>
            <a:endParaRPr lang="fr-FR" sz="3600">
              <a:solidFill>
                <a:srgbClr val="FFFFFF"/>
              </a:solidFill>
              <a:latin typeface="Arial" panose="020B0604020202020204" pitchFamily="34" charset="0"/>
              <a:cs typeface="Arial" panose="020B0604020202020204" pitchFamily="34" charset="0"/>
            </a:endParaRPr>
          </a:p>
          <a:p>
            <a:pPr marL="571500" lvl="2" indent="-571500" algn="just" defTabSz="457200"/>
            <a:r>
              <a:rPr lang="fr-FR" sz="3600">
                <a:solidFill>
                  <a:srgbClr val="FFFFFF"/>
                </a:solidFill>
                <a:latin typeface="Arial" panose="020B0604020202020204" pitchFamily="34" charset="0"/>
                <a:cs typeface="Arial" panose="020B0604020202020204" pitchFamily="34" charset="0"/>
                <a:sym typeface="HurmeGeometricSans1 Regular"/>
              </a:rPr>
              <a:t>L’entreprise doit être éligible aux mesures sur le mois.</a:t>
            </a:r>
            <a:endParaRPr lang="fr-FR" sz="3600">
              <a:solidFill>
                <a:srgbClr val="FFFFFF"/>
              </a:solidFill>
              <a:latin typeface="Arial" panose="020B0604020202020204" pitchFamily="34" charset="0"/>
              <a:cs typeface="Arial" panose="020B0604020202020204" pitchFamily="34" charset="0"/>
            </a:endParaRPr>
          </a:p>
          <a:p>
            <a:pPr marL="571500" lvl="2" indent="-571500" algn="just" defTabSz="457200"/>
            <a:r>
              <a:rPr lang="fr-FR" sz="3600">
                <a:solidFill>
                  <a:srgbClr val="FFFFFF"/>
                </a:solidFill>
                <a:latin typeface="Arial" panose="020B0604020202020204" pitchFamily="34" charset="0"/>
                <a:cs typeface="Arial" panose="020B0604020202020204" pitchFamily="34" charset="0"/>
                <a:sym typeface="HurmeGeometricSans1 Regular"/>
              </a:rPr>
              <a:t>Le mandataire doit avoir été rémunéré sur ce même</a:t>
            </a:r>
          </a:p>
          <a:p>
            <a:pPr marL="571500" lvl="2" indent="-571500" algn="just" defTabSz="457200"/>
            <a:r>
              <a:rPr lang="fr-FR" sz="3600">
                <a:solidFill>
                  <a:srgbClr val="FFFFFF"/>
                </a:solidFill>
                <a:latin typeface="Arial" panose="020B0604020202020204" pitchFamily="34" charset="0"/>
                <a:cs typeface="Arial" panose="020B0604020202020204" pitchFamily="34" charset="0"/>
                <a:sym typeface="HurmeGeometricSans1 Regular"/>
              </a:rPr>
              <a:t>mois.</a:t>
            </a:r>
            <a:endParaRPr lang="fr-FR" sz="3600">
              <a:solidFill>
                <a:srgbClr val="FFFFFF"/>
              </a:solidFill>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xmlns="" id="{F71182CE-E50B-40A2-BBEA-CBAD3EDE690F}"/>
              </a:ext>
            </a:extLst>
          </p:cNvPr>
          <p:cNvSpPr txBox="1"/>
          <p:nvPr/>
        </p:nvSpPr>
        <p:spPr>
          <a:xfrm>
            <a:off x="353971" y="3658490"/>
            <a:ext cx="10347337"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3200">
                <a:solidFill>
                  <a:srgbClr val="000000"/>
                </a:solidFill>
                <a:latin typeface="Arial" panose="020B0604020202020204" pitchFamily="34" charset="0"/>
                <a:cs typeface="Arial" panose="020B0604020202020204" pitchFamily="34" charset="0"/>
              </a:rPr>
              <a:t>Sont visés les mandataires sociaux affiliés au régime général et ne cotisant pas à l'assurance chômage.</a:t>
            </a:r>
          </a:p>
        </p:txBody>
      </p:sp>
    </p:spTree>
    <p:extLst>
      <p:ext uri="{BB962C8B-B14F-4D97-AF65-F5344CB8AC3E}">
        <p14:creationId xmlns:p14="http://schemas.microsoft.com/office/powerpoint/2010/main" val="166219387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19657" y="2414716"/>
            <a:ext cx="14264793" cy="644534"/>
          </a:xfrm>
        </p:spPr>
        <p:txBody>
          <a:bodyPr>
            <a:normAutofit/>
          </a:bodyPr>
          <a:lstStyle/>
          <a:p>
            <a:r>
              <a:rPr lang="fr-FR" sz="4400">
                <a:solidFill>
                  <a:schemeClr val="bg1"/>
                </a:solidFill>
              </a:rPr>
              <a:t>Modalités déclaratives</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20763" y="4314093"/>
            <a:ext cx="14263687" cy="8201758"/>
          </a:xfrm>
        </p:spPr>
        <p:txBody>
          <a:bodyPr lIns="50800" tIns="50800" rIns="50800" bIns="50800" anchor="t">
            <a:normAutofit/>
          </a:bodyPr>
          <a:lstStyle/>
          <a:p>
            <a:pPr marL="0" lvl="0" indent="0" algn="just" defTabSz="457200" hangingPunct="0">
              <a:lnSpc>
                <a:spcPct val="100000"/>
              </a:lnSpc>
              <a:spcBef>
                <a:spcPts val="0"/>
              </a:spcBef>
              <a:buClrTx/>
              <a:buSzTx/>
              <a:buNone/>
            </a:pPr>
            <a:r>
              <a:rPr lang="fr-FR" sz="4000" b="1">
                <a:solidFill>
                  <a:srgbClr val="4FACAB"/>
                </a:solidFill>
                <a:sym typeface="HurmeGeometricSans1 Regular"/>
              </a:rPr>
              <a:t>Déclinaison en DSN</a:t>
            </a:r>
          </a:p>
          <a:p>
            <a:pPr marL="0" lvl="0" indent="0" algn="just" defTabSz="457200" hangingPunct="0">
              <a:lnSpc>
                <a:spcPct val="100000"/>
              </a:lnSpc>
              <a:spcBef>
                <a:spcPts val="0"/>
              </a:spcBef>
              <a:buClrTx/>
              <a:buSzTx/>
              <a:buNone/>
            </a:pPr>
            <a:endParaRPr lang="fr-FR" sz="3800">
              <a:solidFill>
                <a:srgbClr val="4FACAB"/>
              </a:solidFill>
              <a:latin typeface="Arial" panose="020B0604020202020204" pitchFamily="34" charset="0"/>
              <a:cs typeface="Arial" panose="020B0604020202020204" pitchFamily="34" charset="0"/>
              <a:sym typeface="HurmeGeometricSans1 Regular"/>
            </a:endParaRPr>
          </a:p>
          <a:p>
            <a:pPr marL="571500" lvl="0" indent="-571500" algn="just" defTabSz="457200" hangingPunct="0">
              <a:lnSpc>
                <a:spcPct val="100000"/>
              </a:lnSpc>
              <a:spcBef>
                <a:spcPts val="0"/>
              </a:spcBef>
              <a:buClrTx/>
              <a:buSzTx/>
            </a:pPr>
            <a:r>
              <a:rPr lang="fr-FR" sz="3600">
                <a:sym typeface="HurmeGeometricSans1 Regular"/>
              </a:rPr>
              <a:t>Utilisation du CTP 051, y compris pour l'aide forfaitaire des mandataires sociaux</a:t>
            </a:r>
            <a:endParaRPr lang="fr-FR" sz="3600"/>
          </a:p>
          <a:p>
            <a:pPr marL="571500" lvl="0" indent="-571500" algn="just" defTabSz="457200" hangingPunct="0">
              <a:lnSpc>
                <a:spcPct val="100000"/>
              </a:lnSpc>
              <a:spcBef>
                <a:spcPts val="0"/>
              </a:spcBef>
              <a:buClrTx/>
              <a:buSzTx/>
            </a:pPr>
            <a:endParaRPr lang="fr-FR" sz="3600">
              <a:latin typeface="Arial" panose="020B0604020202020204" pitchFamily="34" charset="0"/>
              <a:cs typeface="Arial" panose="020B0604020202020204" pitchFamily="34" charset="0"/>
            </a:endParaRPr>
          </a:p>
          <a:p>
            <a:pPr marL="571500" indent="-571500" algn="just" defTabSz="457200" hangingPunct="0">
              <a:lnSpc>
                <a:spcPct val="100000"/>
              </a:lnSpc>
              <a:spcBef>
                <a:spcPts val="0"/>
              </a:spcBef>
              <a:buClrTx/>
              <a:buSzTx/>
            </a:pPr>
            <a:r>
              <a:rPr lang="fr-FR" sz="3600">
                <a:sym typeface="HurmeGeometricSans1 Regular"/>
              </a:rPr>
              <a:t>Le montant de l'aide au paiement peut être déclaré en une seule fois sur le CTP 051</a:t>
            </a:r>
            <a:endParaRPr lang="fr-FR" sz="3600"/>
          </a:p>
          <a:p>
            <a:pPr marL="0" indent="0" algn="just" defTabSz="457200" hangingPunct="0">
              <a:lnSpc>
                <a:spcPct val="100000"/>
              </a:lnSpc>
              <a:spcBef>
                <a:spcPts val="0"/>
              </a:spcBef>
              <a:buClrTx/>
              <a:buSzTx/>
              <a:buNone/>
            </a:pPr>
            <a:endParaRPr lang="fr-FR" sz="3600">
              <a:latin typeface="Arial" panose="020B0604020202020204" pitchFamily="34" charset="0"/>
              <a:cs typeface="Arial" panose="020B0604020202020204" pitchFamily="34" charset="0"/>
            </a:endParaRPr>
          </a:p>
          <a:p>
            <a:pPr marL="571500" indent="-571500" algn="just" defTabSz="457200">
              <a:lnSpc>
                <a:spcPct val="100000"/>
              </a:lnSpc>
              <a:spcBef>
                <a:spcPts val="0"/>
              </a:spcBef>
              <a:buClrTx/>
              <a:buSzTx/>
            </a:pPr>
            <a:r>
              <a:rPr lang="fr-FR" sz="3600">
                <a:sym typeface="HurmeGeometricSans1 Regular"/>
              </a:rPr>
              <a:t>Pas d'obligation de rattachement à chaque période d'emploi</a:t>
            </a:r>
            <a:endParaRPr lang="fr-FR" sz="3600"/>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33</a:t>
            </a:fld>
            <a:endParaRPr lang="fr-FR"/>
          </a:p>
        </p:txBody>
      </p:sp>
    </p:spTree>
    <p:extLst>
      <p:ext uri="{BB962C8B-B14F-4D97-AF65-F5344CB8AC3E}">
        <p14:creationId xmlns:p14="http://schemas.microsoft.com/office/powerpoint/2010/main" val="212234152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19657" y="2602285"/>
            <a:ext cx="14264793" cy="644534"/>
          </a:xfrm>
        </p:spPr>
        <p:txBody>
          <a:bodyPr>
            <a:normAutofit/>
          </a:bodyPr>
          <a:lstStyle/>
          <a:p>
            <a:r>
              <a:rPr lang="fr-FR" sz="4400">
                <a:solidFill>
                  <a:schemeClr val="bg1"/>
                </a:solidFill>
              </a:rPr>
              <a:t>Modalités déclaratives</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83893" y="3968994"/>
            <a:ext cx="14263687" cy="7515225"/>
          </a:xfrm>
        </p:spPr>
        <p:txBody>
          <a:bodyPr lIns="50800" tIns="50800" rIns="50800" bIns="50800" anchor="t">
            <a:normAutofit/>
          </a:bodyPr>
          <a:lstStyle/>
          <a:p>
            <a:pPr marL="0" lvl="0" indent="0" algn="just" defTabSz="457200" hangingPunct="0">
              <a:lnSpc>
                <a:spcPct val="100000"/>
              </a:lnSpc>
              <a:spcBef>
                <a:spcPts val="0"/>
              </a:spcBef>
              <a:buClrTx/>
              <a:buSzTx/>
              <a:buNone/>
            </a:pPr>
            <a:r>
              <a:rPr lang="fr-FR" sz="4000" b="1">
                <a:solidFill>
                  <a:srgbClr val="4FACAB"/>
                </a:solidFill>
                <a:latin typeface="Hurme Geometric Sans 1 SemiBold"/>
                <a:sym typeface="HurmeGeometricSans1 Regular"/>
              </a:rPr>
              <a:t>Déclinaison en DSN</a:t>
            </a:r>
          </a:p>
          <a:p>
            <a:pPr marL="0" lvl="0" indent="0" algn="just" defTabSz="457200" hangingPunct="0">
              <a:lnSpc>
                <a:spcPct val="100000"/>
              </a:lnSpc>
              <a:spcBef>
                <a:spcPts val="0"/>
              </a:spcBef>
              <a:buClrTx/>
              <a:buSzTx/>
              <a:buNone/>
            </a:pPr>
            <a:endParaRPr lang="fr-FR" sz="3800">
              <a:solidFill>
                <a:srgbClr val="4FACAB"/>
              </a:solidFill>
              <a:latin typeface="HurmeGeometricSans1 Regular"/>
              <a:sym typeface="HurmeGeometricSans1 Regular"/>
            </a:endParaRPr>
          </a:p>
          <a:p>
            <a:pPr marL="571500" indent="-571500" algn="just" defTabSz="457200" hangingPunct="0">
              <a:lnSpc>
                <a:spcPct val="100000"/>
              </a:lnSpc>
              <a:spcBef>
                <a:spcPts val="0"/>
              </a:spcBef>
              <a:buClrTx/>
              <a:buSzTx/>
            </a:pPr>
            <a:r>
              <a:rPr lang="fr-FR" sz="3600">
                <a:sym typeface="HurmeGeometricSans1 Regular"/>
              </a:rPr>
              <a:t>En cas de première déclaration de l’aide au paiement, au titre des deux périodes LFR3 et LFSS 2021 : une seule déclaration est attendue pour l'aide au paiement calculée sur les périodes d'emploi 2020. </a:t>
            </a:r>
            <a:endParaRPr lang="fr-FR" sz="3600"/>
          </a:p>
          <a:p>
            <a:pPr marL="571500" indent="-571500" algn="just" defTabSz="457200" hangingPunct="0">
              <a:lnSpc>
                <a:spcPct val="100000"/>
              </a:lnSpc>
              <a:spcBef>
                <a:spcPts val="0"/>
              </a:spcBef>
              <a:buClrTx/>
              <a:buSzTx/>
            </a:pPr>
            <a:endParaRPr lang="fr-FR" sz="3600">
              <a:latin typeface="Arial" panose="020B0604020202020204" pitchFamily="34" charset="0"/>
              <a:cs typeface="Arial" panose="020B0604020202020204" pitchFamily="34" charset="0"/>
            </a:endParaRPr>
          </a:p>
          <a:p>
            <a:pPr marL="571500" indent="-571500" algn="just" defTabSz="457200" hangingPunct="0">
              <a:lnSpc>
                <a:spcPct val="100000"/>
              </a:lnSpc>
              <a:spcBef>
                <a:spcPts val="0"/>
              </a:spcBef>
              <a:buClrTx/>
              <a:buSzTx/>
            </a:pPr>
            <a:r>
              <a:rPr lang="fr-FR" sz="3600">
                <a:sym typeface="HurmeGeometricSans1 Regular"/>
              </a:rPr>
              <a:t>En cas de déclaration complémentaire pour la période LFSS : </a:t>
            </a:r>
            <a:endParaRPr lang="fr-FR" sz="3600"/>
          </a:p>
          <a:p>
            <a:pPr marL="1237615" lvl="1" indent="-571500" algn="just" defTabSz="457200" hangingPunct="0">
              <a:lnSpc>
                <a:spcPct val="100000"/>
              </a:lnSpc>
              <a:spcBef>
                <a:spcPts val="0"/>
              </a:spcBef>
              <a:buClrTx/>
              <a:buSzTx/>
            </a:pPr>
            <a:r>
              <a:rPr lang="fr-FR" sz="3600">
                <a:sym typeface="HurmeGeometricSans1 Regular"/>
              </a:rPr>
              <a:t>le montant d’aide correspondant à la période LFSS peut être rattaché à un autre mois principal déclaré que celui auquel a été rattachée l'aide LFR3. </a:t>
            </a:r>
            <a:endParaRPr lang="fr-FR" sz="3600"/>
          </a:p>
          <a:p>
            <a:pPr marL="1237615" lvl="1" indent="-571500" algn="just" defTabSz="457200" hangingPunct="0">
              <a:lnSpc>
                <a:spcPct val="100000"/>
              </a:lnSpc>
              <a:spcBef>
                <a:spcPts val="0"/>
              </a:spcBef>
              <a:buClrTx/>
              <a:buSzTx/>
            </a:pPr>
            <a:r>
              <a:rPr lang="fr-FR" sz="3600">
                <a:sym typeface="HurmeGeometricSans1 Regular"/>
              </a:rPr>
              <a:t>seul le montant complémentaire correspondant à l’aide LFSS est à déclarer, et non le montant cumulé LFR3-LFSS. </a:t>
            </a:r>
            <a:endParaRPr lang="en-GB" sz="3600"/>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34</a:t>
            </a:fld>
            <a:endParaRPr lang="fr-FR"/>
          </a:p>
        </p:txBody>
      </p:sp>
    </p:spTree>
    <p:extLst>
      <p:ext uri="{BB962C8B-B14F-4D97-AF65-F5344CB8AC3E}">
        <p14:creationId xmlns:p14="http://schemas.microsoft.com/office/powerpoint/2010/main" val="286434815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20763" y="2531946"/>
            <a:ext cx="14264793" cy="644534"/>
          </a:xfrm>
        </p:spPr>
        <p:txBody>
          <a:bodyPr>
            <a:normAutofit/>
          </a:bodyPr>
          <a:lstStyle/>
          <a:p>
            <a:r>
              <a:rPr lang="fr-FR" sz="4400">
                <a:solidFill>
                  <a:schemeClr val="bg1"/>
                </a:solidFill>
              </a:rPr>
              <a:t>Modalités déclaratives</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020763" y="3668829"/>
            <a:ext cx="14263687" cy="7515225"/>
          </a:xfrm>
        </p:spPr>
        <p:txBody>
          <a:bodyPr lIns="50800" tIns="50800" rIns="50800" bIns="50800" anchor="t">
            <a:normAutofit/>
          </a:bodyPr>
          <a:lstStyle/>
          <a:p>
            <a:pPr marL="0" lvl="0" indent="0" defTabSz="457200" hangingPunct="0">
              <a:lnSpc>
                <a:spcPct val="100000"/>
              </a:lnSpc>
              <a:spcBef>
                <a:spcPts val="0"/>
              </a:spcBef>
              <a:buClrTx/>
              <a:buSzTx/>
              <a:buNone/>
            </a:pPr>
            <a:r>
              <a:rPr lang="fr-FR" sz="3600" b="1">
                <a:solidFill>
                  <a:srgbClr val="4FACAB"/>
                </a:solidFill>
                <a:sym typeface="HurmeGeometricSans1 Regular"/>
              </a:rPr>
              <a:t>Déclinaison en DSN</a:t>
            </a:r>
          </a:p>
          <a:p>
            <a:pPr marL="0" lvl="0" indent="0" defTabSz="457200" hangingPunct="0">
              <a:lnSpc>
                <a:spcPct val="100000"/>
              </a:lnSpc>
              <a:spcBef>
                <a:spcPts val="0"/>
              </a:spcBef>
              <a:buClrTx/>
              <a:buSzTx/>
              <a:buNone/>
            </a:pPr>
            <a:endParaRPr lang="fr-FR" sz="3600">
              <a:solidFill>
                <a:srgbClr val="4FACAB"/>
              </a:solidFill>
              <a:latin typeface="Arial" panose="020B0604020202020204" pitchFamily="34" charset="0"/>
              <a:cs typeface="Arial" panose="020B0604020202020204" pitchFamily="34" charset="0"/>
              <a:sym typeface="HurmeGeometricSans1 Regular"/>
            </a:endParaRPr>
          </a:p>
          <a:p>
            <a:pPr marL="571500" lvl="0" indent="-571500" algn="just" defTabSz="457200" hangingPunct="0">
              <a:lnSpc>
                <a:spcPct val="100000"/>
              </a:lnSpc>
              <a:spcBef>
                <a:spcPts val="0"/>
              </a:spcBef>
              <a:buClrTx/>
              <a:buSzTx/>
            </a:pPr>
            <a:r>
              <a:rPr lang="fr-FR" sz="3600">
                <a:sym typeface="Wingdings" panose="05000000000000000000" pitchFamily="2" charset="2"/>
              </a:rPr>
              <a:t>Invitation à rattacher au millésime concerné par le calcul de l’aide</a:t>
            </a:r>
            <a:endParaRPr lang="fr-FR" sz="3600"/>
          </a:p>
          <a:p>
            <a:pPr marL="1237615" lvl="1" indent="-571500" algn="just" defTabSz="457200" hangingPunct="0">
              <a:lnSpc>
                <a:spcPct val="100000"/>
              </a:lnSpc>
              <a:spcBef>
                <a:spcPts val="0"/>
              </a:spcBef>
              <a:buClrTx/>
              <a:buSzTx/>
            </a:pPr>
            <a:r>
              <a:rPr lang="fr-FR" sz="3600">
                <a:sym typeface="Wingdings" panose="05000000000000000000" pitchFamily="2" charset="2"/>
              </a:rPr>
              <a:t>Recommandation : déclarer l’aide au paiement calculée sur les rémunérations 2020, sous une période de rattachement 2020</a:t>
            </a:r>
            <a:endParaRPr lang="fr-FR" sz="3600">
              <a:latin typeface="Arial" panose="020B0604020202020204" pitchFamily="34" charset="0"/>
              <a:cs typeface="Arial" panose="020B0604020202020204" pitchFamily="34" charset="0"/>
              <a:sym typeface="Wingdings" panose="05000000000000000000" pitchFamily="2" charset="2"/>
            </a:endParaRPr>
          </a:p>
          <a:p>
            <a:pPr marL="571500" indent="-571500" algn="just" defTabSz="457200">
              <a:lnSpc>
                <a:spcPct val="100000"/>
              </a:lnSpc>
              <a:spcBef>
                <a:spcPts val="0"/>
              </a:spcBef>
              <a:buClrTx/>
              <a:buSzTx/>
            </a:pPr>
            <a:endParaRPr lang="fr-FR" sz="3600">
              <a:latin typeface="Arial" panose="020B0604020202020204" pitchFamily="34" charset="0"/>
              <a:cs typeface="Arial" panose="020B0604020202020204" pitchFamily="34" charset="0"/>
            </a:endParaRPr>
          </a:p>
          <a:p>
            <a:pPr marL="571500" indent="-571500" algn="just" defTabSz="457200" hangingPunct="0">
              <a:lnSpc>
                <a:spcPct val="100000"/>
              </a:lnSpc>
              <a:spcBef>
                <a:spcPts val="0"/>
              </a:spcBef>
              <a:buClrTx/>
              <a:buSzTx/>
            </a:pPr>
            <a:r>
              <a:rPr lang="fr-FR" sz="3600">
                <a:sym typeface="HurmeGeometricSans1 Regular"/>
              </a:rPr>
              <a:t>Pas de déclinaison à la maille du contrat de travail </a:t>
            </a:r>
            <a:endParaRPr lang="fr-FR" sz="3600">
              <a:latin typeface="Arial" panose="020B0604020202020204" pitchFamily="34" charset="0"/>
              <a:cs typeface="Arial" panose="020B0604020202020204" pitchFamily="34" charset="0"/>
            </a:endParaRPr>
          </a:p>
          <a:p>
            <a:pPr marL="571500" indent="-571500" algn="just" defTabSz="457200">
              <a:lnSpc>
                <a:spcPct val="100000"/>
              </a:lnSpc>
              <a:spcBef>
                <a:spcPts val="0"/>
              </a:spcBef>
              <a:buClrTx/>
              <a:buSzTx/>
            </a:pPr>
            <a:endParaRPr lang="fr-FR" sz="3600">
              <a:sym typeface="HurmeGeometricSans1 Regular"/>
            </a:endParaRPr>
          </a:p>
          <a:p>
            <a:pPr marL="571500" lvl="0" indent="-571500" algn="just" defTabSz="457200" hangingPunct="0">
              <a:lnSpc>
                <a:spcPct val="100000"/>
              </a:lnSpc>
              <a:spcBef>
                <a:spcPts val="0"/>
              </a:spcBef>
              <a:buClrTx/>
              <a:buSzTx/>
            </a:pPr>
            <a:r>
              <a:rPr lang="fr-FR" sz="3600">
                <a:sym typeface="HurmeGeometricSans1 Regular"/>
              </a:rPr>
              <a:t>Les délais déclaratifs</a:t>
            </a:r>
            <a:endParaRPr lang="fr-FR" sz="3600"/>
          </a:p>
          <a:p>
            <a:pPr marL="1237615" lvl="1" indent="-571500" algn="just" defTabSz="457200" hangingPunct="0">
              <a:lnSpc>
                <a:spcPct val="100000"/>
              </a:lnSpc>
              <a:spcBef>
                <a:spcPts val="0"/>
              </a:spcBef>
              <a:buClrTx/>
              <a:buSzTx/>
            </a:pPr>
            <a:r>
              <a:rPr lang="fr-FR" sz="3600">
                <a:sym typeface="HurmeGeometricSans1 Regular"/>
              </a:rPr>
              <a:t>Recommandation d’effectuer les déclarations dans les DSN déposées aux 5-15 mars ou 5-15 avril 2021</a:t>
            </a:r>
            <a:endParaRPr lang="fr-FR" sz="3600"/>
          </a:p>
          <a:p>
            <a:pPr marL="0" indent="0">
              <a:buNone/>
            </a:pPr>
            <a:endParaRPr lang="en-GB"/>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35</a:t>
            </a:fld>
            <a:endParaRPr lang="fr-FR"/>
          </a:p>
        </p:txBody>
      </p:sp>
    </p:spTree>
    <p:extLst>
      <p:ext uri="{BB962C8B-B14F-4D97-AF65-F5344CB8AC3E}">
        <p14:creationId xmlns:p14="http://schemas.microsoft.com/office/powerpoint/2010/main" val="272374838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9E4F6B25-CCB0-4042-B2FD-192F45CB20AA}"/>
              </a:ext>
            </a:extLst>
          </p:cNvPr>
          <p:cNvSpPr>
            <a:spLocks noGrp="1"/>
          </p:cNvSpPr>
          <p:nvPr>
            <p:ph type="body" sz="quarter" idx="22"/>
          </p:nvPr>
        </p:nvSpPr>
        <p:spPr>
          <a:xfrm>
            <a:off x="1065126" y="2460300"/>
            <a:ext cx="14264793" cy="644534"/>
          </a:xfrm>
        </p:spPr>
        <p:txBody>
          <a:bodyPr>
            <a:normAutofit/>
          </a:bodyPr>
          <a:lstStyle/>
          <a:p>
            <a:r>
              <a:rPr lang="fr-FR" sz="4400">
                <a:solidFill>
                  <a:schemeClr val="bg1"/>
                </a:solidFill>
              </a:rPr>
              <a:t>Modalités déclaratives</a:t>
            </a:r>
          </a:p>
        </p:txBody>
      </p:sp>
      <p:sp>
        <p:nvSpPr>
          <p:cNvPr id="7" name="Espace réservé du texte 6">
            <a:extLst>
              <a:ext uri="{FF2B5EF4-FFF2-40B4-BE49-F238E27FC236}">
                <a16:creationId xmlns:a16="http://schemas.microsoft.com/office/drawing/2014/main" xmlns="" id="{B7CA48AB-5839-394E-A578-8E2DEF8A49E5}"/>
              </a:ext>
            </a:extLst>
          </p:cNvPr>
          <p:cNvSpPr>
            <a:spLocks noGrp="1"/>
          </p:cNvSpPr>
          <p:nvPr>
            <p:ph type="body" sz="quarter" idx="23"/>
          </p:nvPr>
        </p:nvSpPr>
        <p:spPr>
          <a:xfrm>
            <a:off x="1347586" y="5365877"/>
            <a:ext cx="14263687" cy="5889823"/>
          </a:xfrm>
        </p:spPr>
        <p:txBody>
          <a:bodyPr numCol="2">
            <a:normAutofit lnSpcReduction="10000"/>
          </a:bodyPr>
          <a:lstStyle/>
          <a:p>
            <a:pPr marL="0" indent="0">
              <a:buNone/>
            </a:pPr>
            <a:r>
              <a:rPr lang="fr-FR" sz="3600">
                <a:solidFill>
                  <a:schemeClr val="bg1">
                    <a:lumMod val="10000"/>
                  </a:schemeClr>
                </a:solidFill>
                <a:latin typeface="Arial" panose="020B0604020202020204" pitchFamily="34" charset="0"/>
                <a:cs typeface="Arial" panose="020B0604020202020204" pitchFamily="34" charset="0"/>
              </a:rPr>
              <a:t>Si l’employeur est à jour </a:t>
            </a:r>
            <a:br>
              <a:rPr lang="fr-FR" sz="3600">
                <a:solidFill>
                  <a:schemeClr val="bg1">
                    <a:lumMod val="10000"/>
                  </a:schemeClr>
                </a:solidFill>
                <a:latin typeface="Arial" panose="020B0604020202020204" pitchFamily="34" charset="0"/>
                <a:cs typeface="Arial" panose="020B0604020202020204" pitchFamily="34" charset="0"/>
              </a:rPr>
            </a:br>
            <a:r>
              <a:rPr lang="fr-FR" sz="3600">
                <a:solidFill>
                  <a:schemeClr val="bg1">
                    <a:lumMod val="10000"/>
                  </a:schemeClr>
                </a:solidFill>
                <a:latin typeface="Arial" panose="020B0604020202020204" pitchFamily="34" charset="0"/>
                <a:cs typeface="Arial" panose="020B0604020202020204" pitchFamily="34" charset="0"/>
              </a:rPr>
              <a:t>de ses cotisations</a:t>
            </a:r>
          </a:p>
          <a:p>
            <a:pPr marL="0" lvl="4" indent="0">
              <a:buClr>
                <a:srgbClr val="4FACAB"/>
              </a:buClr>
              <a:buNone/>
            </a:pPr>
            <a:r>
              <a:rPr lang="fr-FR" sz="3600" b="1">
                <a:solidFill>
                  <a:schemeClr val="bg1">
                    <a:lumMod val="10000"/>
                  </a:schemeClr>
                </a:solidFill>
                <a:latin typeface="Arial" panose="020B0604020202020204" pitchFamily="34" charset="0"/>
                <a:cs typeface="Arial" panose="020B0604020202020204" pitchFamily="34" charset="0"/>
                <a:sym typeface="Wingdings" panose="05000000000000000000" pitchFamily="2" charset="2"/>
              </a:rPr>
              <a:t>  </a:t>
            </a:r>
            <a:r>
              <a:rPr lang="fr-FR" sz="3600" b="1">
                <a:solidFill>
                  <a:schemeClr val="bg1">
                    <a:lumMod val="10000"/>
                  </a:schemeClr>
                </a:solidFill>
                <a:latin typeface="Arial" panose="020B0604020202020204" pitchFamily="34" charset="0"/>
                <a:cs typeface="Arial" panose="020B0604020202020204" pitchFamily="34" charset="0"/>
              </a:rPr>
              <a:t>Déduction des cotisations dues sur l’échéance courante</a:t>
            </a:r>
          </a:p>
          <a:p>
            <a:pPr marL="0" lvl="0" indent="0" defTabSz="457200" hangingPunct="0">
              <a:lnSpc>
                <a:spcPct val="100000"/>
              </a:lnSpc>
              <a:spcBef>
                <a:spcPts val="0"/>
              </a:spcBef>
              <a:buClrTx/>
              <a:buSzTx/>
              <a:buNone/>
            </a:pPr>
            <a:endParaRPr lang="fr-FR" sz="3600" b="1">
              <a:solidFill>
                <a:schemeClr val="bg1">
                  <a:lumMod val="10000"/>
                </a:schemeClr>
              </a:solidFill>
              <a:latin typeface="Arial" panose="020B0604020202020204" pitchFamily="34" charset="0"/>
              <a:cs typeface="Arial" panose="020B0604020202020204" pitchFamily="34" charset="0"/>
              <a:sym typeface="HurmeGeometricSans1 Regular"/>
            </a:endParaRPr>
          </a:p>
          <a:p>
            <a:pPr marL="0" lvl="0" indent="0" defTabSz="457200" hangingPunct="0">
              <a:lnSpc>
                <a:spcPct val="100000"/>
              </a:lnSpc>
              <a:spcBef>
                <a:spcPts val="0"/>
              </a:spcBef>
              <a:buClrTx/>
              <a:buSzTx/>
              <a:buNone/>
            </a:pPr>
            <a:endParaRPr lang="fr-FR" sz="3600">
              <a:solidFill>
                <a:srgbClr val="1F1A0F"/>
              </a:solidFill>
              <a:latin typeface="Arial" panose="020B0604020202020204" pitchFamily="34" charset="0"/>
              <a:cs typeface="Arial" panose="020B0604020202020204" pitchFamily="34" charset="0"/>
              <a:sym typeface="HurmeGeometricSans1 Regular"/>
            </a:endParaRPr>
          </a:p>
          <a:p>
            <a:pPr marL="0" lvl="0" indent="0" defTabSz="457200" hangingPunct="0">
              <a:lnSpc>
                <a:spcPct val="100000"/>
              </a:lnSpc>
              <a:spcBef>
                <a:spcPts val="0"/>
              </a:spcBef>
              <a:buClrTx/>
              <a:buSzTx/>
              <a:buNone/>
            </a:pPr>
            <a:endParaRPr lang="fr-FR" sz="3600">
              <a:solidFill>
                <a:srgbClr val="1F1A0F"/>
              </a:solidFill>
              <a:latin typeface="Arial" panose="020B0604020202020204" pitchFamily="34" charset="0"/>
              <a:cs typeface="Arial" panose="020B0604020202020204" pitchFamily="34" charset="0"/>
              <a:sym typeface="HurmeGeometricSans1 Regular"/>
            </a:endParaRPr>
          </a:p>
          <a:p>
            <a:pPr marL="0" lvl="0" indent="0" algn="just" defTabSz="457200" hangingPunct="0">
              <a:lnSpc>
                <a:spcPct val="100000"/>
              </a:lnSpc>
              <a:spcBef>
                <a:spcPts val="0"/>
              </a:spcBef>
              <a:buClrTx/>
              <a:buSzTx/>
              <a:buNone/>
            </a:pPr>
            <a:endParaRPr lang="fr-FR" sz="3600">
              <a:solidFill>
                <a:srgbClr val="1F1A0F"/>
              </a:solidFill>
              <a:latin typeface="Arial" panose="020B0604020202020204" pitchFamily="34" charset="0"/>
              <a:cs typeface="Arial" panose="020B0604020202020204" pitchFamily="34" charset="0"/>
              <a:sym typeface="HurmeGeometricSans1 Regular"/>
            </a:endParaRPr>
          </a:p>
          <a:p>
            <a:pPr marL="0" lvl="0" indent="0" algn="just" defTabSz="457200" hangingPunct="0">
              <a:lnSpc>
                <a:spcPct val="100000"/>
              </a:lnSpc>
              <a:spcBef>
                <a:spcPts val="0"/>
              </a:spcBef>
              <a:buClrTx/>
              <a:buSzTx/>
              <a:buNone/>
            </a:pPr>
            <a:endParaRPr lang="fr-FR" sz="3600">
              <a:solidFill>
                <a:srgbClr val="1F1A0F"/>
              </a:solidFill>
              <a:latin typeface="Arial" panose="020B0604020202020204" pitchFamily="34" charset="0"/>
              <a:cs typeface="Arial" panose="020B0604020202020204" pitchFamily="34" charset="0"/>
              <a:sym typeface="HurmeGeometricSans1 Regular"/>
            </a:endParaRPr>
          </a:p>
          <a:p>
            <a:pPr marL="0" lvl="0" indent="0" algn="just" defTabSz="457200" hangingPunct="0">
              <a:lnSpc>
                <a:spcPct val="100000"/>
              </a:lnSpc>
              <a:spcBef>
                <a:spcPts val="0"/>
              </a:spcBef>
              <a:buClrTx/>
              <a:buSzTx/>
              <a:buNone/>
            </a:pPr>
            <a:r>
              <a:rPr lang="fr-FR" sz="3600">
                <a:solidFill>
                  <a:srgbClr val="1F1A0F"/>
                </a:solidFill>
                <a:latin typeface="Arial" panose="020B0604020202020204" pitchFamily="34" charset="0"/>
                <a:cs typeface="Arial" panose="020B0604020202020204" pitchFamily="34" charset="0"/>
                <a:sym typeface="HurmeGeometricSans1 Regular"/>
              </a:rPr>
              <a:t>Si l’employeur a utilisé la faculté de report des paiements</a:t>
            </a:r>
          </a:p>
          <a:p>
            <a:pPr marL="0" lvl="0" indent="0" algn="just" defTabSz="457200" hangingPunct="0">
              <a:lnSpc>
                <a:spcPct val="100000"/>
              </a:lnSpc>
              <a:spcBef>
                <a:spcPts val="0"/>
              </a:spcBef>
              <a:buClrTx/>
              <a:buSzTx/>
              <a:buNone/>
            </a:pPr>
            <a:r>
              <a:rPr lang="fr-FR" sz="3600">
                <a:solidFill>
                  <a:srgbClr val="1F1A0F"/>
                </a:solidFill>
                <a:latin typeface="Arial" panose="020B0604020202020204" pitchFamily="34" charset="0"/>
                <a:cs typeface="Arial" panose="020B0604020202020204" pitchFamily="34" charset="0"/>
                <a:sym typeface="HurmeGeometricSans1 Regular"/>
              </a:rPr>
              <a:t>	</a:t>
            </a:r>
          </a:p>
          <a:p>
            <a:pPr marL="0" lvl="0" indent="0" algn="just" defTabSz="457200" hangingPunct="0">
              <a:lnSpc>
                <a:spcPct val="100000"/>
              </a:lnSpc>
              <a:spcBef>
                <a:spcPts val="0"/>
              </a:spcBef>
              <a:buClrTx/>
              <a:buSzTx/>
              <a:buNone/>
            </a:pPr>
            <a:endParaRPr lang="fr-FR" sz="1800">
              <a:solidFill>
                <a:srgbClr val="1F1A0F"/>
              </a:solidFill>
              <a:latin typeface="Arial" panose="020B0604020202020204" pitchFamily="34" charset="0"/>
              <a:cs typeface="Arial" panose="020B0604020202020204" pitchFamily="34" charset="0"/>
              <a:sym typeface="HurmeGeometricSans1 Regular"/>
            </a:endParaRPr>
          </a:p>
          <a:p>
            <a:pPr marL="0" lvl="4" indent="0" algn="just" defTabSz="457200" hangingPunct="0">
              <a:lnSpc>
                <a:spcPct val="100000"/>
              </a:lnSpc>
              <a:spcBef>
                <a:spcPts val="0"/>
              </a:spcBef>
              <a:buClr>
                <a:srgbClr val="4FACAB"/>
              </a:buClr>
              <a:buSzTx/>
              <a:buNone/>
            </a:pPr>
            <a:r>
              <a:rPr lang="fr-FR" sz="3600" b="1">
                <a:solidFill>
                  <a:srgbClr val="F0EBE0">
                    <a:lumMod val="10000"/>
                  </a:srgbClr>
                </a:solidFill>
                <a:latin typeface="Arial" panose="020B0604020202020204" pitchFamily="34" charset="0"/>
                <a:cs typeface="Arial" panose="020B0604020202020204" pitchFamily="34" charset="0"/>
                <a:sym typeface="Wingdings" panose="05000000000000000000" pitchFamily="2" charset="2"/>
              </a:rPr>
              <a:t> </a:t>
            </a:r>
            <a:r>
              <a:rPr lang="fr-FR" sz="3600" b="1">
                <a:solidFill>
                  <a:srgbClr val="F0EBE0">
                    <a:lumMod val="10000"/>
                  </a:srgbClr>
                </a:solidFill>
                <a:latin typeface="Arial" panose="020B0604020202020204" pitchFamily="34" charset="0"/>
                <a:cs typeface="Arial" panose="020B0604020202020204" pitchFamily="34" charset="0"/>
                <a:sym typeface="HurmeGeometricSans1 Regular"/>
              </a:rPr>
              <a:t>Imputation par l’Urssaf de l’aide sur les cotisations reportées et notification de l’utilisation et/ou du reliquat de l’aide</a:t>
            </a:r>
          </a:p>
          <a:p>
            <a:pPr marL="0" indent="0">
              <a:buNone/>
            </a:pPr>
            <a:endParaRPr lang="en-GB"/>
          </a:p>
        </p:txBody>
      </p:sp>
      <p:sp>
        <p:nvSpPr>
          <p:cNvPr id="2" name="Espace réservé du numéro de diapositive 1">
            <a:extLst>
              <a:ext uri="{FF2B5EF4-FFF2-40B4-BE49-F238E27FC236}">
                <a16:creationId xmlns:a16="http://schemas.microsoft.com/office/drawing/2014/main" xmlns="" id="{9886EC62-2FC9-A140-B05B-0AB39D0A376C}"/>
              </a:ext>
            </a:extLst>
          </p:cNvPr>
          <p:cNvSpPr>
            <a:spLocks noGrp="1"/>
          </p:cNvSpPr>
          <p:nvPr>
            <p:ph type="sldNum" sz="quarter" idx="2"/>
          </p:nvPr>
        </p:nvSpPr>
        <p:spPr/>
        <p:txBody>
          <a:bodyPr/>
          <a:lstStyle/>
          <a:p>
            <a:fld id="{86CB4B4D-7CA3-9044-876B-883B54F8677D}" type="slidenum">
              <a:rPr lang="fr-FR" smtClean="0"/>
              <a:t>36</a:t>
            </a:fld>
            <a:endParaRPr lang="fr-FR"/>
          </a:p>
        </p:txBody>
      </p:sp>
      <p:sp>
        <p:nvSpPr>
          <p:cNvPr id="3" name="ZoneTexte 2">
            <a:extLst>
              <a:ext uri="{FF2B5EF4-FFF2-40B4-BE49-F238E27FC236}">
                <a16:creationId xmlns:a16="http://schemas.microsoft.com/office/drawing/2014/main" xmlns="" id="{10E42045-F281-432A-97D8-AD8F119BB2FD}"/>
              </a:ext>
            </a:extLst>
          </p:cNvPr>
          <p:cNvSpPr txBox="1"/>
          <p:nvPr/>
        </p:nvSpPr>
        <p:spPr>
          <a:xfrm>
            <a:off x="739430" y="3870417"/>
            <a:ext cx="14916184"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fr-FR" sz="4000" b="1">
                <a:solidFill>
                  <a:srgbClr val="4FACAB"/>
                </a:solidFill>
                <a:latin typeface="Arial" panose="020B0604020202020204" pitchFamily="34" charset="0"/>
                <a:cs typeface="Arial" panose="020B0604020202020204" pitchFamily="34" charset="0"/>
              </a:rPr>
              <a:t>Exploitation de la déclaration en DSN de l’aide au paiement</a:t>
            </a:r>
          </a:p>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Tree>
    <p:extLst>
      <p:ext uri="{BB962C8B-B14F-4D97-AF65-F5344CB8AC3E}">
        <p14:creationId xmlns:p14="http://schemas.microsoft.com/office/powerpoint/2010/main" val="229974696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Merci pour votre attention"/>
          <p:cNvSpPr txBox="1">
            <a:spLocks noGrp="1"/>
          </p:cNvSpPr>
          <p:nvPr>
            <p:ph type="body" idx="21"/>
          </p:nvPr>
        </p:nvSpPr>
        <p:spPr>
          <a:prstGeom prst="rect">
            <a:avLst/>
          </a:prstGeom>
        </p:spPr>
        <p:txBody>
          <a:bodyPr/>
          <a:lstStyle/>
          <a:p>
            <a:r>
              <a:rPr lang="fr-FR"/>
              <a:t>Questions / réponses</a:t>
            </a:r>
            <a:endParaRPr/>
          </a:p>
        </p:txBody>
      </p:sp>
    </p:spTree>
    <p:extLst>
      <p:ext uri="{BB962C8B-B14F-4D97-AF65-F5344CB8AC3E}">
        <p14:creationId xmlns:p14="http://schemas.microsoft.com/office/powerpoint/2010/main" val="60788584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re de section"/>
          <p:cNvSpPr txBox="1">
            <a:spLocks noGrp="1"/>
          </p:cNvSpPr>
          <p:nvPr>
            <p:ph type="title"/>
          </p:nvPr>
        </p:nvSpPr>
        <p:spPr>
          <a:xfrm>
            <a:off x="4762496" y="5122124"/>
            <a:ext cx="14439904" cy="3471752"/>
          </a:xfrm>
          <a:prstGeom prst="rect">
            <a:avLst/>
          </a:prstGeom>
        </p:spPr>
        <p:txBody>
          <a:bodyPr>
            <a:normAutofit fontScale="90000"/>
          </a:bodyPr>
          <a:lstStyle/>
          <a:p>
            <a:pPr lvl="0" defTabSz="2438338">
              <a:lnSpc>
                <a:spcPct val="80000"/>
              </a:lnSpc>
              <a:defRPr/>
            </a:pPr>
            <a:r>
              <a:rPr lang="fr-FR" sz="9600" spc="-119"/>
              <a:t>Les propositions</a:t>
            </a:r>
            <a:br>
              <a:rPr lang="fr-FR" sz="9600" spc="-119"/>
            </a:br>
            <a:r>
              <a:rPr lang="fr-FR" sz="9600" spc="-119"/>
              <a:t>d’échéanciers de paiement</a:t>
            </a:r>
          </a:p>
        </p:txBody>
      </p:sp>
      <p:sp>
        <p:nvSpPr>
          <p:cNvPr id="276" name="00"/>
          <p:cNvSpPr txBox="1">
            <a:spLocks noGrp="1"/>
          </p:cNvSpPr>
          <p:nvPr>
            <p:ph type="body" idx="21"/>
          </p:nvPr>
        </p:nvSpPr>
        <p:spPr>
          <a:prstGeom prst="rect">
            <a:avLst/>
          </a:prstGeom>
        </p:spPr>
        <p:txBody>
          <a:bodyPr/>
          <a:lstStyle/>
          <a:p>
            <a:r>
              <a:t>0</a:t>
            </a:r>
            <a:r>
              <a:rPr lang="fr-FR"/>
              <a:t>3</a:t>
            </a:r>
            <a:endParaRPr/>
          </a:p>
        </p:txBody>
      </p:sp>
    </p:spTree>
    <p:extLst>
      <p:ext uri="{BB962C8B-B14F-4D97-AF65-F5344CB8AC3E}">
        <p14:creationId xmlns:p14="http://schemas.microsoft.com/office/powerpoint/2010/main" val="397114551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Lorem ipsum dolor sit amet, consectetur adipiscing elit."/>
          <p:cNvSpPr txBox="1">
            <a:spLocks noGrp="1"/>
          </p:cNvSpPr>
          <p:nvPr>
            <p:ph type="body" idx="21"/>
          </p:nvPr>
        </p:nvSpPr>
        <p:spPr>
          <a:prstGeom prst="rect">
            <a:avLst/>
          </a:prstGeom>
        </p:spPr>
        <p:txBody>
          <a:bodyPr/>
          <a:lstStyle/>
          <a:p>
            <a:r>
              <a:rPr lang="fr-FR" sz="3600"/>
              <a:t>A qui s’adressent ces propositions ? </a:t>
            </a:r>
            <a:endParaRPr sz="3600"/>
          </a:p>
        </p:txBody>
      </p:sp>
      <p:sp>
        <p:nvSpPr>
          <p:cNvPr id="315" name="01"/>
          <p:cNvSpPr>
            <a:spLocks noGrp="1"/>
          </p:cNvSpPr>
          <p:nvPr>
            <p:ph type="body" idx="22"/>
          </p:nvPr>
        </p:nvSpPr>
        <p:spPr>
          <a:prstGeom prst="ellipse">
            <a:avLst/>
          </a:prstGeom>
        </p:spPr>
        <p:txBody>
          <a:bodyPr/>
          <a:lstStyle/>
          <a:p>
            <a:r>
              <a:t>0</a:t>
            </a:r>
            <a:r>
              <a:rPr lang="fr-FR"/>
              <a:t>2</a:t>
            </a:r>
            <a:endParaRPr/>
          </a:p>
        </p:txBody>
      </p:sp>
      <p:sp>
        <p:nvSpPr>
          <p:cNvPr id="318" name="Lorem ipsum dolor sit amet, consectetur adipiscing elit."/>
          <p:cNvSpPr txBox="1">
            <a:spLocks noGrp="1"/>
          </p:cNvSpPr>
          <p:nvPr>
            <p:ph type="body" idx="25"/>
          </p:nvPr>
        </p:nvSpPr>
        <p:spPr>
          <a:xfrm>
            <a:off x="9257167" y="8312504"/>
            <a:ext cx="4191000" cy="4796946"/>
          </a:xfrm>
          <a:prstGeom prst="rect">
            <a:avLst/>
          </a:prstGeom>
        </p:spPr>
        <p:txBody>
          <a:bodyPr/>
          <a:lstStyle/>
          <a:p>
            <a:pPr defTabSz="457200">
              <a:lnSpc>
                <a:spcPct val="100000"/>
              </a:lnSpc>
              <a:spcBef>
                <a:spcPts val="0"/>
              </a:spcBef>
              <a:buClr>
                <a:srgbClr val="235698"/>
              </a:buClr>
              <a:buSzPct val="200000"/>
              <a:defRPr sz="3000" spc="0">
                <a:solidFill>
                  <a:srgbClr val="FFFFFF"/>
                </a:solidFill>
              </a:defRPr>
            </a:pPr>
            <a:r>
              <a:rPr lang="fr-FR" sz="3600"/>
              <a:t>L’accompagnement des employeurs </a:t>
            </a:r>
          </a:p>
        </p:txBody>
      </p:sp>
      <p:sp>
        <p:nvSpPr>
          <p:cNvPr id="319" name="01"/>
          <p:cNvSpPr>
            <a:spLocks noGrp="1"/>
          </p:cNvSpPr>
          <p:nvPr>
            <p:ph type="body" idx="26"/>
          </p:nvPr>
        </p:nvSpPr>
        <p:spPr>
          <a:xfrm>
            <a:off x="9471288" y="6704235"/>
            <a:ext cx="1270001" cy="1270001"/>
          </a:xfrm>
          <a:prstGeom prst="ellipse">
            <a:avLst/>
          </a:prstGeom>
        </p:spPr>
        <p:txBody>
          <a:bodyPr/>
          <a:lstStyle/>
          <a:p>
            <a:r>
              <a:rPr lang="fr-FR"/>
              <a:t>03</a:t>
            </a:r>
            <a:endParaRPr/>
          </a:p>
        </p:txBody>
      </p:sp>
      <p:sp>
        <p:nvSpPr>
          <p:cNvPr id="320" name="Ipsum dolor sit amet, consectetur adipiscing elit."/>
          <p:cNvSpPr txBox="1">
            <a:spLocks noGrp="1"/>
          </p:cNvSpPr>
          <p:nvPr>
            <p:ph type="body" idx="27"/>
          </p:nvPr>
        </p:nvSpPr>
        <p:spPr>
          <a:xfrm>
            <a:off x="14643819" y="8312504"/>
            <a:ext cx="3385122" cy="4796946"/>
          </a:xfrm>
          <a:prstGeom prst="rect">
            <a:avLst/>
          </a:prstGeom>
        </p:spPr>
        <p:txBody>
          <a:bodyPr/>
          <a:lstStyle/>
          <a:p>
            <a:pPr defTabSz="457200">
              <a:lnSpc>
                <a:spcPct val="100000"/>
              </a:lnSpc>
              <a:spcBef>
                <a:spcPts val="0"/>
              </a:spcBef>
              <a:buClr>
                <a:srgbClr val="235698"/>
              </a:buClr>
              <a:buSzPct val="200000"/>
              <a:defRPr sz="3000" spc="0">
                <a:solidFill>
                  <a:srgbClr val="FFFFFF"/>
                </a:solidFill>
              </a:defRPr>
            </a:pPr>
            <a:r>
              <a:rPr lang="fr-FR" sz="3600"/>
              <a:t>Comment renégocier un échéancier ?</a:t>
            </a:r>
          </a:p>
        </p:txBody>
      </p:sp>
      <p:sp>
        <p:nvSpPr>
          <p:cNvPr id="321" name="01"/>
          <p:cNvSpPr>
            <a:spLocks noGrp="1"/>
          </p:cNvSpPr>
          <p:nvPr>
            <p:ph type="body" idx="28"/>
          </p:nvPr>
        </p:nvSpPr>
        <p:spPr>
          <a:xfrm>
            <a:off x="14643819" y="6801190"/>
            <a:ext cx="1270001" cy="1270001"/>
          </a:xfrm>
          <a:prstGeom prst="ellipse">
            <a:avLst/>
          </a:prstGeom>
        </p:spPr>
        <p:txBody>
          <a:bodyPr/>
          <a:lstStyle/>
          <a:p>
            <a:r>
              <a:rPr lang="fr-FR"/>
              <a:t>04</a:t>
            </a:r>
            <a:endParaRPr/>
          </a:p>
        </p:txBody>
      </p:sp>
      <p:sp>
        <p:nvSpPr>
          <p:cNvPr id="324" name="01"/>
          <p:cNvSpPr>
            <a:spLocks noGrp="1"/>
          </p:cNvSpPr>
          <p:nvPr>
            <p:ph type="body" idx="31"/>
          </p:nvPr>
        </p:nvSpPr>
        <p:spPr>
          <a:prstGeom prst="ellipse">
            <a:avLst/>
          </a:prstGeom>
        </p:spPr>
        <p:txBody>
          <a:bodyPr/>
          <a:lstStyle/>
          <a:p>
            <a:r>
              <a:t>01</a:t>
            </a:r>
          </a:p>
        </p:txBody>
      </p:sp>
      <p:sp>
        <p:nvSpPr>
          <p:cNvPr id="325" name="Lorem ipsum dolor sit amet, consectetur adipiscing elit."/>
          <p:cNvSpPr txBox="1">
            <a:spLocks noGrp="1"/>
          </p:cNvSpPr>
          <p:nvPr>
            <p:ph type="body" idx="32"/>
          </p:nvPr>
        </p:nvSpPr>
        <p:spPr>
          <a:prstGeom prst="rect">
            <a:avLst/>
          </a:prstGeom>
        </p:spPr>
        <p:txBody>
          <a:bodyPr/>
          <a:lstStyle/>
          <a:p>
            <a:pPr defTabSz="457200">
              <a:lnSpc>
                <a:spcPct val="100000"/>
              </a:lnSpc>
              <a:spcBef>
                <a:spcPts val="0"/>
              </a:spcBef>
              <a:buClr>
                <a:srgbClr val="235698"/>
              </a:buClr>
              <a:buSzPct val="200000"/>
              <a:defRPr sz="3000" spc="0">
                <a:solidFill>
                  <a:srgbClr val="FFFFFF"/>
                </a:solidFill>
              </a:defRPr>
            </a:pPr>
            <a:r>
              <a:rPr lang="fr-FR" sz="3600"/>
              <a:t>Le contexte</a:t>
            </a:r>
          </a:p>
        </p:txBody>
      </p:sp>
      <p:sp>
        <p:nvSpPr>
          <p:cNvPr id="326" name="Numéro de diapositive"/>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306EC7"/>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39</a:t>
            </a:fld>
            <a:endParaRPr kumimoji="0" sz="1800" b="0" i="0" u="none" strike="noStrike" kern="0" cap="none" spc="0" normalizeH="0" baseline="0" noProof="0">
              <a:ln>
                <a:noFill/>
              </a:ln>
              <a:solidFill>
                <a:srgbClr val="306EC7"/>
              </a:solidFill>
              <a:effectLst/>
              <a:uLnTx/>
              <a:uFillTx/>
              <a:latin typeface="Arial"/>
              <a:cs typeface="Arial"/>
              <a:sym typeface="Arial"/>
            </a:endParaRPr>
          </a:p>
        </p:txBody>
      </p:sp>
      <p:sp>
        <p:nvSpPr>
          <p:cNvPr id="17" name="Titre de la présentation">
            <a:extLst>
              <a:ext uri="{FF2B5EF4-FFF2-40B4-BE49-F238E27FC236}">
                <a16:creationId xmlns:a16="http://schemas.microsoft.com/office/drawing/2014/main" xmlns="" id="{DB44176E-E475-4020-A887-B1D8F242B9D9}"/>
              </a:ext>
            </a:extLst>
          </p:cNvPr>
          <p:cNvSpPr txBox="1">
            <a:spLocks/>
          </p:cNvSpPr>
          <p:nvPr/>
        </p:nvSpPr>
        <p:spPr>
          <a:xfrm>
            <a:off x="973666" y="2817669"/>
            <a:ext cx="18769058" cy="2240106"/>
          </a:xfrm>
          <a:prstGeom prst="rect">
            <a:avLst/>
          </a:prstGeom>
          <a:solidFill>
            <a:schemeClr val="bg1"/>
          </a:solidFill>
        </p:spPr>
        <p:txBody>
          <a:bodyPr/>
          <a:lstStyle>
            <a:lvl1pPr marL="0" marR="0" indent="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1pPr>
            <a:lvl2pPr marL="0" marR="0" indent="457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2pPr>
            <a:lvl3pPr marL="0" marR="0" indent="914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3pPr>
            <a:lvl4pPr marL="0" marR="0" indent="1371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4pPr>
            <a:lvl5pPr marL="0" marR="0" indent="18288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5pPr>
            <a:lvl6pPr marL="0" marR="0" indent="22860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6pPr>
            <a:lvl7pPr marL="0" marR="0" indent="2743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7pPr>
            <a:lvl8pPr marL="0" marR="0" indent="3200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8pPr>
            <a:lvl9pPr marL="0" marR="0" indent="3657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9pPr>
          </a:lstStyle>
          <a:p>
            <a:pPr marL="0" marR="0" lvl="0" indent="0" algn="l" defTabSz="2438338" rtl="0" eaLnBrk="1" fontAlgn="auto" latinLnBrk="0" hangingPunct="1">
              <a:lnSpc>
                <a:spcPct val="80000"/>
              </a:lnSpc>
              <a:spcBef>
                <a:spcPts val="0"/>
              </a:spcBef>
              <a:spcAft>
                <a:spcPts val="0"/>
              </a:spcAft>
              <a:buClrTx/>
              <a:buSzTx/>
              <a:buFontTx/>
              <a:buNone/>
              <a:tabLst/>
              <a:defRPr/>
            </a:pPr>
            <a:r>
              <a:rPr kumimoji="0" lang="fr-FR" sz="8800" b="1" i="0" u="none" strike="noStrike" kern="0" cap="none" spc="-119" normalizeH="0" baseline="0" noProof="0">
                <a:ln>
                  <a:noFill/>
                </a:ln>
                <a:solidFill>
                  <a:srgbClr val="306EC7"/>
                </a:solidFill>
                <a:effectLst/>
                <a:uLnTx/>
                <a:uFillTx/>
                <a:latin typeface="Arial"/>
                <a:cs typeface="Arial"/>
                <a:sym typeface="Arial"/>
              </a:rPr>
              <a:t>Les propositions</a:t>
            </a:r>
            <a:br>
              <a:rPr kumimoji="0" lang="fr-FR" sz="8800" b="1" i="0" u="none" strike="noStrike" kern="0" cap="none" spc="-119" normalizeH="0" baseline="0" noProof="0">
                <a:ln>
                  <a:noFill/>
                </a:ln>
                <a:solidFill>
                  <a:srgbClr val="306EC7"/>
                </a:solidFill>
                <a:effectLst/>
                <a:uLnTx/>
                <a:uFillTx/>
                <a:latin typeface="Arial"/>
                <a:cs typeface="Arial"/>
                <a:sym typeface="Arial"/>
              </a:rPr>
            </a:br>
            <a:r>
              <a:rPr kumimoji="0" lang="fr-FR" sz="8800" b="1" i="0" u="none" strike="noStrike" kern="0" cap="none" spc="-119" normalizeH="0" baseline="0" noProof="0">
                <a:ln>
                  <a:noFill/>
                </a:ln>
                <a:solidFill>
                  <a:srgbClr val="306EC7"/>
                </a:solidFill>
                <a:effectLst/>
                <a:uLnTx/>
                <a:uFillTx/>
                <a:latin typeface="Arial"/>
                <a:cs typeface="Arial"/>
                <a:sym typeface="Arial"/>
              </a:rPr>
              <a:t>d’échéanciers de paiement</a:t>
            </a:r>
          </a:p>
        </p:txBody>
      </p:sp>
    </p:spTree>
    <p:extLst>
      <p:ext uri="{BB962C8B-B14F-4D97-AF65-F5344CB8AC3E}">
        <p14:creationId xmlns:p14="http://schemas.microsoft.com/office/powerpoint/2010/main" val="406881260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texte 22">
            <a:extLst>
              <a:ext uri="{FF2B5EF4-FFF2-40B4-BE49-F238E27FC236}">
                <a16:creationId xmlns:a16="http://schemas.microsoft.com/office/drawing/2014/main" xmlns="" id="{206F4B5A-6881-9D47-8FC3-7CB0555F848F}"/>
              </a:ext>
            </a:extLst>
          </p:cNvPr>
          <p:cNvSpPr>
            <a:spLocks noGrp="1"/>
          </p:cNvSpPr>
          <p:nvPr>
            <p:ph type="body" sz="quarter" idx="22"/>
          </p:nvPr>
        </p:nvSpPr>
        <p:spPr>
          <a:xfrm>
            <a:off x="1019657" y="2414714"/>
            <a:ext cx="14264793" cy="927575"/>
          </a:xfrm>
        </p:spPr>
        <p:txBody>
          <a:bodyPr>
            <a:normAutofit/>
          </a:bodyPr>
          <a:lstStyle/>
          <a:p>
            <a:r>
              <a:rPr lang="fr-FR" sz="5400">
                <a:solidFill>
                  <a:schemeClr val="bg1"/>
                </a:solidFill>
                <a:latin typeface="Arial" panose="020B0604020202020204" pitchFamily="34" charset="0"/>
                <a:cs typeface="Arial" panose="020B0604020202020204" pitchFamily="34" charset="0"/>
                <a:sym typeface="HurmeGeometricSans1 Regular"/>
              </a:rPr>
              <a:t>Mesures de report des paiements</a:t>
            </a:r>
            <a:endParaRPr lang="en-GB" sz="4800">
              <a:solidFill>
                <a:schemeClr val="bg1"/>
              </a:solidFill>
              <a:latin typeface="Arial" panose="020B0604020202020204" pitchFamily="34" charset="0"/>
              <a:cs typeface="Arial" panose="020B0604020202020204" pitchFamily="34" charset="0"/>
            </a:endParaRPr>
          </a:p>
        </p:txBody>
      </p:sp>
      <p:sp>
        <p:nvSpPr>
          <p:cNvPr id="322" name="Numéro de diapositive"/>
          <p:cNvSpPr txBox="1">
            <a:spLocks noGrp="1"/>
          </p:cNvSpPr>
          <p:nvPr>
            <p:ph type="sldNum" sz="quarter" idx="2"/>
          </p:nvPr>
        </p:nvSpPr>
        <p:spPr>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fld id="{86CB4B4D-7CA3-9044-876B-883B54F8677D}" type="slidenum">
              <a:rPr lang="fr-FR" smtClean="0"/>
              <a:pPr/>
              <a:t>4</a:t>
            </a:fld>
            <a:endParaRPr lang="fr-FR"/>
          </a:p>
        </p:txBody>
      </p:sp>
      <p:sp>
        <p:nvSpPr>
          <p:cNvPr id="12" name="Espace réservé du texte 11">
            <a:extLst>
              <a:ext uri="{FF2B5EF4-FFF2-40B4-BE49-F238E27FC236}">
                <a16:creationId xmlns:a16="http://schemas.microsoft.com/office/drawing/2014/main" xmlns="" id="{8FA24912-82C4-FE46-A23E-015A65E42879}"/>
              </a:ext>
            </a:extLst>
          </p:cNvPr>
          <p:cNvSpPr>
            <a:spLocks noGrp="1"/>
          </p:cNvSpPr>
          <p:nvPr>
            <p:ph type="body" sz="quarter" idx="23"/>
          </p:nvPr>
        </p:nvSpPr>
        <p:spPr>
          <a:xfrm>
            <a:off x="1019657" y="3563815"/>
            <a:ext cx="14264793" cy="8952035"/>
          </a:xfrm>
        </p:spPr>
        <p:txBody>
          <a:bodyPr lIns="50800" tIns="50800" rIns="50800" bIns="50800" anchor="t">
            <a:normAutofit/>
          </a:bodyPr>
          <a:lstStyle/>
          <a:p>
            <a:pPr marL="0" indent="0" algn="just" fontAlgn="base">
              <a:spcBef>
                <a:spcPts val="0"/>
              </a:spcBef>
              <a:buNone/>
            </a:pPr>
            <a:r>
              <a:rPr lang="fr-FR" sz="4000">
                <a:solidFill>
                  <a:schemeClr val="bg2"/>
                </a:solidFill>
              </a:rPr>
              <a:t>Possibilité de report des cotisations pour les employeurs en difficulté :​</a:t>
            </a:r>
          </a:p>
          <a:p>
            <a:pPr marL="1123315" lvl="1" indent="-457200" algn="just" fontAlgn="base">
              <a:spcBef>
                <a:spcPts val="0"/>
              </a:spcBef>
            </a:pPr>
            <a:r>
              <a:rPr lang="fr-FR" sz="4000">
                <a:solidFill>
                  <a:schemeClr val="bg2"/>
                </a:solidFill>
                <a:sym typeface="Helvetica Neue"/>
              </a:rPr>
              <a:t>Echéances de </a:t>
            </a:r>
            <a:r>
              <a:rPr lang="fr-FR" sz="4000">
                <a:solidFill>
                  <a:schemeClr val="bg2"/>
                </a:solidFill>
              </a:rPr>
              <a:t>mars</a:t>
            </a:r>
            <a:r>
              <a:rPr lang="fr-FR" sz="4000">
                <a:solidFill>
                  <a:schemeClr val="bg2"/>
                </a:solidFill>
                <a:sym typeface="Helvetica Neue"/>
              </a:rPr>
              <a:t> à juin 2020 et échéances de novembre et décembre 2020 : report possible des cotisations patronales et salariales</a:t>
            </a:r>
            <a:endParaRPr lang="fr-FR" sz="4000">
              <a:solidFill>
                <a:schemeClr val="bg2"/>
              </a:solidFill>
            </a:endParaRPr>
          </a:p>
          <a:p>
            <a:pPr marL="1123315" lvl="1" indent="-457200" algn="just">
              <a:spcBef>
                <a:spcPts val="0"/>
              </a:spcBef>
            </a:pPr>
            <a:r>
              <a:rPr lang="fr-FR" sz="4000">
                <a:solidFill>
                  <a:schemeClr val="bg2"/>
                </a:solidFill>
                <a:sym typeface="Helvetica Neue"/>
              </a:rPr>
              <a:t>​Echéances de janvier et février 2021 :</a:t>
            </a:r>
            <a:endParaRPr lang="fr-FR" sz="4000">
              <a:solidFill>
                <a:schemeClr val="bg2"/>
              </a:solidFill>
            </a:endParaRPr>
          </a:p>
          <a:p>
            <a:pPr marL="1750695" lvl="2" indent="-457200" algn="just" fontAlgn="base">
              <a:spcBef>
                <a:spcPts val="0"/>
              </a:spcBef>
            </a:pPr>
            <a:r>
              <a:rPr lang="fr-FR" sz="4000">
                <a:solidFill>
                  <a:schemeClr val="bg2"/>
                </a:solidFill>
                <a:sym typeface="Helvetica Neue"/>
              </a:rPr>
              <a:t>Principe : paiement des cotisations</a:t>
            </a:r>
            <a:endParaRPr lang="fr-FR" sz="4000">
              <a:solidFill>
                <a:schemeClr val="bg2"/>
              </a:solidFill>
            </a:endParaRPr>
          </a:p>
          <a:p>
            <a:pPr marL="1750695" lvl="2" indent="-457200" algn="just" fontAlgn="base">
              <a:spcBef>
                <a:spcPts val="0"/>
              </a:spcBef>
            </a:pPr>
            <a:r>
              <a:rPr lang="fr-FR" sz="4000">
                <a:solidFill>
                  <a:schemeClr val="bg2"/>
                </a:solidFill>
                <a:sym typeface="Helvetica Neue"/>
              </a:rPr>
              <a:t>Exception : si activité empêchée ou subissant des restrictions, report possible pour tout ou partie des cotisations.</a:t>
            </a:r>
            <a:endParaRPr lang="fr-FR" sz="4000">
              <a:solidFill>
                <a:schemeClr val="bg2"/>
              </a:solidFill>
            </a:endParaRPr>
          </a:p>
          <a:p>
            <a:pPr marL="1750695" lvl="2" indent="-457200" algn="just" fontAlgn="base">
              <a:spcBef>
                <a:spcPts val="0"/>
              </a:spcBef>
            </a:pPr>
            <a:endParaRPr lang="fr-FR" sz="4000">
              <a:solidFill>
                <a:schemeClr val="bg2"/>
              </a:solidFill>
              <a:latin typeface="Arial" panose="020B0604020202020204" pitchFamily="34" charset="0"/>
              <a:cs typeface="Arial" panose="020B0604020202020204" pitchFamily="34" charset="0"/>
            </a:endParaRPr>
          </a:p>
          <a:p>
            <a:pPr marL="1750695" lvl="2" indent="-457200" algn="just" fontAlgn="base">
              <a:spcBef>
                <a:spcPts val="0"/>
              </a:spcBef>
            </a:pPr>
            <a:endParaRPr lang="fr-FR" sz="4000">
              <a:solidFill>
                <a:schemeClr val="bg2"/>
              </a:solidFill>
              <a:latin typeface="Arial" panose="020B0604020202020204" pitchFamily="34" charset="0"/>
              <a:cs typeface="Arial" panose="020B0604020202020204" pitchFamily="34" charset="0"/>
              <a:sym typeface="Helvetica Neue"/>
            </a:endParaRPr>
          </a:p>
          <a:p>
            <a:pPr marL="0" indent="0" defTabSz="457200">
              <a:lnSpc>
                <a:spcPct val="100000"/>
              </a:lnSpc>
              <a:spcBef>
                <a:spcPts val="0"/>
              </a:spcBef>
              <a:buNone/>
              <a:defRPr sz="2500" spc="0">
                <a:solidFill>
                  <a:srgbClr val="325B9B"/>
                </a:solidFill>
              </a:defRPr>
            </a:pPr>
            <a:endParaRPr lang="fr-FR" altLang="fr-FR" sz="4000" b="1">
              <a:solidFill>
                <a:srgbClr val="325B9B"/>
              </a:solidFill>
              <a:latin typeface="Hurme Geometric Sans 1 SemiBold"/>
            </a:endParaRPr>
          </a:p>
        </p:txBody>
      </p:sp>
    </p:spTree>
    <p:extLst>
      <p:ext uri="{BB962C8B-B14F-4D97-AF65-F5344CB8AC3E}">
        <p14:creationId xmlns:p14="http://schemas.microsoft.com/office/powerpoint/2010/main" val="415698184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B583135C-C9D5-46BE-AECB-8F7647A578AF}"/>
              </a:ext>
            </a:extLst>
          </p:cNvPr>
          <p:cNvSpPr>
            <a:spLocks noGrp="1"/>
          </p:cNvSpPr>
          <p:nvPr>
            <p:ph type="body" sz="quarter" idx="21"/>
          </p:nvPr>
        </p:nvSpPr>
        <p:spPr>
          <a:xfrm>
            <a:off x="1596864" y="5767918"/>
            <a:ext cx="14264792" cy="1433164"/>
          </a:xfrm>
        </p:spPr>
        <p:txBody>
          <a:bodyPr/>
          <a:lstStyle/>
          <a:p>
            <a:r>
              <a:rPr lang="fr-FR" sz="8800"/>
              <a:t>1. Le contexte</a:t>
            </a:r>
          </a:p>
        </p:txBody>
      </p:sp>
      <p:sp>
        <p:nvSpPr>
          <p:cNvPr id="5" name="Titre de section">
            <a:extLst>
              <a:ext uri="{FF2B5EF4-FFF2-40B4-BE49-F238E27FC236}">
                <a16:creationId xmlns:a16="http://schemas.microsoft.com/office/drawing/2014/main" xmlns="" id="{3B80A338-AC49-4985-B826-3109C95AA70B}"/>
              </a:ext>
            </a:extLst>
          </p:cNvPr>
          <p:cNvSpPr txBox="1">
            <a:spLocks/>
          </p:cNvSpPr>
          <p:nvPr/>
        </p:nvSpPr>
        <p:spPr>
          <a:xfrm>
            <a:off x="1082352" y="7436117"/>
            <a:ext cx="14779304" cy="3471750"/>
          </a:xfrm>
          <a:prstGeom prst="rect">
            <a:avLst/>
          </a:prstGeom>
        </p:spPr>
        <p:txBody>
          <a:bodyPr/>
          <a:lstStyle>
            <a:lvl1pPr marL="0" marR="0" indent="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1pPr>
            <a:lvl2pPr marL="0" marR="0" indent="457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2pPr>
            <a:lvl3pPr marL="0" marR="0" indent="914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3pPr>
            <a:lvl4pPr marL="0" marR="0" indent="1371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4pPr>
            <a:lvl5pPr marL="0" marR="0" indent="18288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5pPr>
            <a:lvl6pPr marL="0" marR="0" indent="22860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6pPr>
            <a:lvl7pPr marL="0" marR="0" indent="2743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7pPr>
            <a:lvl8pPr marL="0" marR="0" indent="3200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8pPr>
            <a:lvl9pPr marL="0" marR="0" indent="3657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9pPr>
          </a:lstStyle>
          <a:p>
            <a:pPr hangingPunct="1"/>
            <a:r>
              <a:rPr lang="fr-FR"/>
              <a:t>1.Le contexte</a:t>
            </a:r>
          </a:p>
        </p:txBody>
      </p:sp>
    </p:spTree>
    <p:extLst>
      <p:ext uri="{BB962C8B-B14F-4D97-AF65-F5344CB8AC3E}">
        <p14:creationId xmlns:p14="http://schemas.microsoft.com/office/powerpoint/2010/main" val="951098319"/>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itre de diapositive"/>
          <p:cNvSpPr txBox="1">
            <a:spLocks noGrp="1"/>
          </p:cNvSpPr>
          <p:nvPr>
            <p:ph type="body" idx="21"/>
          </p:nvPr>
        </p:nvSpPr>
        <p:spPr>
          <a:prstGeom prst="rect">
            <a:avLst/>
          </a:prstGeom>
        </p:spPr>
        <p:txBody>
          <a:bodyPr/>
          <a:lstStyle/>
          <a:p>
            <a:r>
              <a:rPr lang="fr-FR"/>
              <a:t>Le contexte</a:t>
            </a:r>
            <a:endParaRPr/>
          </a:p>
        </p:txBody>
      </p:sp>
      <p:sp>
        <p:nvSpPr>
          <p:cNvPr id="267" name="Lorem ipsum dolor sit amet, consectetur adipiscing elit. Curabitur sem massa, pulvinar sed ultricies non, ultrices in dui.…"/>
          <p:cNvSpPr txBox="1">
            <a:spLocks noGrp="1"/>
          </p:cNvSpPr>
          <p:nvPr>
            <p:ph type="body" idx="22"/>
          </p:nvPr>
        </p:nvSpPr>
        <p:spPr>
          <a:xfrm>
            <a:off x="1020233" y="5687838"/>
            <a:ext cx="13761406" cy="7015461"/>
          </a:xfrm>
          <a:prstGeom prst="rect">
            <a:avLst/>
          </a:prstGeom>
        </p:spPr>
        <p:txBody>
          <a:bodyPr/>
          <a:lstStyle/>
          <a:p>
            <a:pPr algn="just">
              <a:lnSpc>
                <a:spcPct val="100000"/>
              </a:lnSpc>
              <a:spcBef>
                <a:spcPts val="0"/>
              </a:spcBef>
            </a:pPr>
            <a:r>
              <a:rPr lang="fr-FR" sz="4000" b="1">
                <a:solidFill>
                  <a:schemeClr val="bg1"/>
                </a:solidFill>
              </a:rPr>
              <a:t>Article 65 de la LFR3 pour 2020 </a:t>
            </a:r>
            <a:r>
              <a:rPr lang="fr-FR" sz="4000">
                <a:solidFill>
                  <a:schemeClr val="bg1"/>
                </a:solidFill>
              </a:rPr>
              <a:t>: les reports de cotisations accordés par les pouvoirs publics donnent lieu à des échéanciers de paiement intégrant les parts patronales et les parts salariales.</a:t>
            </a:r>
          </a:p>
          <a:p>
            <a:pPr algn="just">
              <a:spcAft>
                <a:spcPts val="600"/>
              </a:spcAft>
              <a:buSzPct val="100000"/>
              <a:defRPr/>
            </a:pPr>
            <a:r>
              <a:rPr lang="fr-FR" sz="4000">
                <a:solidFill>
                  <a:schemeClr val="bg1"/>
                </a:solidFill>
              </a:rPr>
              <a:t>Ces échéanciers peuvent </a:t>
            </a:r>
            <a:r>
              <a:rPr lang="fr-FR" sz="4000" b="1">
                <a:solidFill>
                  <a:schemeClr val="bg1"/>
                </a:solidFill>
              </a:rPr>
              <a:t>aussi intégrer des dettes constituées antérieurement à la période de crise sanitaire</a:t>
            </a:r>
            <a:r>
              <a:rPr lang="fr-FR" sz="4000">
                <a:solidFill>
                  <a:schemeClr val="bg1"/>
                </a:solidFill>
              </a:rPr>
              <a:t>. </a:t>
            </a:r>
          </a:p>
        </p:txBody>
      </p:sp>
    </p:spTree>
    <p:extLst>
      <p:ext uri="{BB962C8B-B14F-4D97-AF65-F5344CB8AC3E}">
        <p14:creationId xmlns:p14="http://schemas.microsoft.com/office/powerpoint/2010/main" val="231734365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itre de diapositive"/>
          <p:cNvSpPr txBox="1">
            <a:spLocks noGrp="1"/>
          </p:cNvSpPr>
          <p:nvPr>
            <p:ph type="body" idx="21"/>
          </p:nvPr>
        </p:nvSpPr>
        <p:spPr>
          <a:prstGeom prst="rect">
            <a:avLst/>
          </a:prstGeom>
        </p:spPr>
        <p:txBody>
          <a:bodyPr/>
          <a:lstStyle/>
          <a:p>
            <a:r>
              <a:rPr lang="fr-FR"/>
              <a:t>Le contexte</a:t>
            </a:r>
            <a:endParaRPr/>
          </a:p>
        </p:txBody>
      </p:sp>
      <p:sp>
        <p:nvSpPr>
          <p:cNvPr id="267" name="Lorem ipsum dolor sit amet, consectetur adipiscing elit. Curabitur sem massa, pulvinar sed ultricies non, ultrices in dui.…"/>
          <p:cNvSpPr txBox="1">
            <a:spLocks noGrp="1"/>
          </p:cNvSpPr>
          <p:nvPr>
            <p:ph type="body" idx="22"/>
          </p:nvPr>
        </p:nvSpPr>
        <p:spPr>
          <a:xfrm>
            <a:off x="1020233" y="5687838"/>
            <a:ext cx="13761406" cy="7015461"/>
          </a:xfrm>
          <a:prstGeom prst="rect">
            <a:avLst/>
          </a:prstGeom>
        </p:spPr>
        <p:txBody>
          <a:bodyPr/>
          <a:lstStyle/>
          <a:p>
            <a:pPr algn="just">
              <a:spcAft>
                <a:spcPts val="600"/>
              </a:spcAft>
              <a:buSzPct val="100000"/>
              <a:defRPr/>
            </a:pPr>
            <a:r>
              <a:rPr lang="fr-FR" sz="4000" b="1">
                <a:solidFill>
                  <a:schemeClr val="bg1"/>
                </a:solidFill>
              </a:rPr>
              <a:t>Ces échéanciers sont proposés par les Urssaf sans qu'une demande de l'entreprise soit nécessaire, </a:t>
            </a:r>
            <a:r>
              <a:rPr lang="fr-FR" sz="4000">
                <a:solidFill>
                  <a:schemeClr val="bg1"/>
                </a:solidFill>
              </a:rPr>
              <a:t>en fonction d’une méthodologie prenant en compte le nombre d’impayés et le montant total de la dette de l’employeur. </a:t>
            </a:r>
          </a:p>
          <a:p>
            <a:pPr algn="just">
              <a:spcAft>
                <a:spcPts val="600"/>
              </a:spcAft>
              <a:buSzPct val="100000"/>
              <a:defRPr/>
            </a:pPr>
            <a:r>
              <a:rPr lang="fr-FR" sz="4000" b="1">
                <a:solidFill>
                  <a:schemeClr val="bg1"/>
                </a:solidFill>
              </a:rPr>
              <a:t>A la réception de sa proposition d’échéancier, l’employeur dispose d’un mois pour </a:t>
            </a:r>
            <a:r>
              <a:rPr lang="fr-FR" sz="4000">
                <a:solidFill>
                  <a:schemeClr val="bg1"/>
                </a:solidFill>
              </a:rPr>
              <a:t>revenir vers son Urssaf et </a:t>
            </a:r>
            <a:r>
              <a:rPr lang="fr-FR" sz="4000" b="1">
                <a:solidFill>
                  <a:schemeClr val="bg1"/>
                </a:solidFill>
              </a:rPr>
              <a:t>renégocier, le cas échéant, son échéancier</a:t>
            </a:r>
            <a:r>
              <a:rPr lang="fr-FR" sz="4000">
                <a:solidFill>
                  <a:schemeClr val="bg1"/>
                </a:solidFill>
              </a:rPr>
              <a:t>. </a:t>
            </a:r>
          </a:p>
        </p:txBody>
      </p:sp>
    </p:spTree>
    <p:extLst>
      <p:ext uri="{BB962C8B-B14F-4D97-AF65-F5344CB8AC3E}">
        <p14:creationId xmlns:p14="http://schemas.microsoft.com/office/powerpoint/2010/main" val="172010900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B583135C-C9D5-46BE-AECB-8F7647A578AF}"/>
              </a:ext>
            </a:extLst>
          </p:cNvPr>
          <p:cNvSpPr>
            <a:spLocks noGrp="1"/>
          </p:cNvSpPr>
          <p:nvPr>
            <p:ph type="body" sz="quarter" idx="21"/>
          </p:nvPr>
        </p:nvSpPr>
        <p:spPr>
          <a:xfrm>
            <a:off x="2100717" y="7738828"/>
            <a:ext cx="14264792" cy="1433164"/>
          </a:xfrm>
        </p:spPr>
        <p:txBody>
          <a:bodyPr/>
          <a:lstStyle/>
          <a:p>
            <a:r>
              <a:rPr lang="fr-FR" sz="8800"/>
              <a:t>2. A qui s’adressent ces propositions d’échéanciers ? </a:t>
            </a:r>
          </a:p>
        </p:txBody>
      </p:sp>
    </p:spTree>
    <p:extLst>
      <p:ext uri="{BB962C8B-B14F-4D97-AF65-F5344CB8AC3E}">
        <p14:creationId xmlns:p14="http://schemas.microsoft.com/office/powerpoint/2010/main" val="215229621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ersonne, portable, table, ordinateur&#10;&#10;Description générée automatiquement">
            <a:extLst>
              <a:ext uri="{FF2B5EF4-FFF2-40B4-BE49-F238E27FC236}">
                <a16:creationId xmlns:a16="http://schemas.microsoft.com/office/drawing/2014/main" xmlns="" id="{C29123E1-5485-4801-A9F1-F131928548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9464"/>
          <a:stretch/>
        </p:blipFill>
        <p:spPr>
          <a:xfrm>
            <a:off x="11747969" y="1619448"/>
            <a:ext cx="11627600" cy="11002998"/>
          </a:xfrm>
          <a:prstGeom prst="rect">
            <a:avLst/>
          </a:prstGeom>
        </p:spPr>
      </p:pic>
      <p:pic>
        <p:nvPicPr>
          <p:cNvPr id="307" name="Image" descr="Image"/>
          <p:cNvPicPr>
            <a:picLocks noGrp="1" noChangeAspect="1"/>
          </p:cNvPicPr>
          <p:nvPr>
            <p:ph type="pic" idx="23"/>
          </p:nvPr>
        </p:nvPicPr>
        <p:blipFill>
          <a:blip r:embed="rId4"/>
          <a:stretch>
            <a:fillRect/>
          </a:stretch>
        </p:blipFill>
        <p:spPr>
          <a:xfrm>
            <a:off x="16510843" y="5784482"/>
            <a:ext cx="6864726" cy="6874009"/>
          </a:xfrm>
          <a:prstGeom prst="rect">
            <a:avLst/>
          </a:prstGeom>
        </p:spPr>
      </p:pic>
      <p:sp>
        <p:nvSpPr>
          <p:cNvPr id="308" name="Numéro de diapositive"/>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44</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8" name="Titre de section">
            <a:extLst>
              <a:ext uri="{FF2B5EF4-FFF2-40B4-BE49-F238E27FC236}">
                <a16:creationId xmlns:a16="http://schemas.microsoft.com/office/drawing/2014/main" xmlns="" id="{F02C91A8-FC8A-4D65-8C96-D0BBA3907235}"/>
              </a:ext>
            </a:extLst>
          </p:cNvPr>
          <p:cNvSpPr txBox="1">
            <a:spLocks/>
          </p:cNvSpPr>
          <p:nvPr/>
        </p:nvSpPr>
        <p:spPr>
          <a:xfrm>
            <a:off x="1008431" y="2118633"/>
            <a:ext cx="8980714" cy="3167742"/>
          </a:xfrm>
          <a:prstGeom prst="rect">
            <a:avLst/>
          </a:prstGeom>
          <a:solidFill>
            <a:schemeClr val="bg1"/>
          </a:solidFill>
        </p:spPr>
        <p:txBody>
          <a:bodyPr/>
          <a:lstStyle>
            <a:lvl1pPr marL="0" marR="0" indent="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1pPr>
            <a:lvl2pPr marL="0" marR="0" indent="457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2pPr>
            <a:lvl3pPr marL="0" marR="0" indent="914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3pPr>
            <a:lvl4pPr marL="0" marR="0" indent="1371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4pPr>
            <a:lvl5pPr marL="0" marR="0" indent="18288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5pPr>
            <a:lvl6pPr marL="0" marR="0" indent="22860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6pPr>
            <a:lvl7pPr marL="0" marR="0" indent="27432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7pPr>
            <a:lvl8pPr marL="0" marR="0" indent="32004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8pPr>
            <a:lvl9pPr marL="0" marR="0" indent="3657600" algn="l" defTabSz="2438338" latinLnBrk="0">
              <a:lnSpc>
                <a:spcPct val="80000"/>
              </a:lnSpc>
              <a:spcBef>
                <a:spcPts val="0"/>
              </a:spcBef>
              <a:spcAft>
                <a:spcPts val="0"/>
              </a:spcAft>
              <a:buClrTx/>
              <a:buSzTx/>
              <a:buFontTx/>
              <a:buNone/>
              <a:tabLst/>
              <a:defRPr sz="6000" b="1" i="0" u="none" strike="noStrike" cap="none" spc="-119" baseline="0">
                <a:solidFill>
                  <a:srgbClr val="306EC7"/>
                </a:solidFill>
                <a:uFillTx/>
                <a:latin typeface="+mj-lt"/>
                <a:ea typeface="+mj-ea"/>
                <a:cs typeface="+mj-cs"/>
                <a:sym typeface="Arial"/>
              </a:defRPr>
            </a:lvl9pPr>
          </a:lstStyle>
          <a:p>
            <a:pPr marL="0" marR="0" lvl="0" indent="0" algn="l" defTabSz="2438338" rtl="0" eaLnBrk="1" fontAlgn="auto" latinLnBrk="0" hangingPunct="1">
              <a:lnSpc>
                <a:spcPct val="80000"/>
              </a:lnSpc>
              <a:spcBef>
                <a:spcPts val="0"/>
              </a:spcBef>
              <a:spcAft>
                <a:spcPts val="0"/>
              </a:spcAft>
              <a:buClrTx/>
              <a:buSzTx/>
              <a:buFontTx/>
              <a:buNone/>
              <a:tabLst/>
              <a:defRPr/>
            </a:pPr>
            <a:r>
              <a:rPr kumimoji="0" lang="fr-FR" sz="5400" b="1" i="0" u="none" strike="noStrike" kern="0" cap="none" spc="-119" normalizeH="0" baseline="0" noProof="0">
                <a:ln>
                  <a:noFill/>
                </a:ln>
                <a:solidFill>
                  <a:srgbClr val="306EC7"/>
                </a:solidFill>
                <a:effectLst/>
                <a:uLnTx/>
                <a:uFillTx/>
                <a:latin typeface="Arial"/>
                <a:cs typeface="Arial"/>
                <a:sym typeface="Arial"/>
              </a:rPr>
              <a:t>A qui s’adressent </a:t>
            </a:r>
          </a:p>
          <a:p>
            <a:pPr marL="0" marR="0" lvl="0" indent="0" algn="l" defTabSz="2438338" rtl="0" eaLnBrk="1" fontAlgn="auto" latinLnBrk="0" hangingPunct="1">
              <a:lnSpc>
                <a:spcPct val="80000"/>
              </a:lnSpc>
              <a:spcBef>
                <a:spcPts val="0"/>
              </a:spcBef>
              <a:spcAft>
                <a:spcPts val="0"/>
              </a:spcAft>
              <a:buClrTx/>
              <a:buSzTx/>
              <a:buFontTx/>
              <a:buNone/>
              <a:tabLst/>
              <a:defRPr/>
            </a:pPr>
            <a:r>
              <a:rPr kumimoji="0" lang="fr-FR" sz="5400" b="1" i="0" u="none" strike="noStrike" kern="0" cap="none" spc="-119" normalizeH="0" baseline="0" noProof="0">
                <a:ln>
                  <a:noFill/>
                </a:ln>
                <a:solidFill>
                  <a:srgbClr val="306EC7"/>
                </a:solidFill>
                <a:effectLst/>
                <a:uLnTx/>
                <a:uFillTx/>
                <a:latin typeface="Arial"/>
                <a:cs typeface="Arial"/>
                <a:sym typeface="Arial"/>
              </a:rPr>
              <a:t>les propositions d’échéanciers envoyées entre février et mai 2021 ?</a:t>
            </a:r>
            <a:r>
              <a:rPr kumimoji="0" lang="fr-FR" sz="6600" b="1" i="0" u="none" strike="noStrike" kern="0" cap="none" spc="-119" normalizeH="0" baseline="0" noProof="0">
                <a:ln>
                  <a:noFill/>
                </a:ln>
                <a:solidFill>
                  <a:srgbClr val="306EC7"/>
                </a:solidFill>
                <a:effectLst/>
                <a:uLnTx/>
                <a:uFillTx/>
                <a:latin typeface="Arial"/>
                <a:cs typeface="Arial"/>
                <a:sym typeface="Arial"/>
              </a:rPr>
              <a:t> </a:t>
            </a:r>
          </a:p>
        </p:txBody>
      </p:sp>
      <p:sp>
        <p:nvSpPr>
          <p:cNvPr id="11" name="Lorem ipsum dolor sit amet, consectetur adipiscing elit. Curabitur sem massa, pulvinar sed ultricies non, ultrices in dui.…">
            <a:extLst>
              <a:ext uri="{FF2B5EF4-FFF2-40B4-BE49-F238E27FC236}">
                <a16:creationId xmlns:a16="http://schemas.microsoft.com/office/drawing/2014/main" xmlns="" id="{9A3F5F7B-E579-4A32-869D-8CF3D8B87FFB}"/>
              </a:ext>
            </a:extLst>
          </p:cNvPr>
          <p:cNvSpPr txBox="1">
            <a:spLocks noGrp="1"/>
          </p:cNvSpPr>
          <p:nvPr>
            <p:ph type="body" idx="22"/>
          </p:nvPr>
        </p:nvSpPr>
        <p:spPr>
          <a:xfrm>
            <a:off x="530375" y="5286375"/>
            <a:ext cx="10065203" cy="4286250"/>
          </a:xfrm>
          <a:prstGeom prst="rect">
            <a:avLst/>
          </a:prstGeom>
          <a:ln w="12700">
            <a:miter lim="400000"/>
          </a:ln>
        </p:spPr>
        <p:txBody>
          <a:bodyPr lIns="50800" tIns="50800" rIns="50800" bIns="50800" numCol="1" spcCol="38100">
            <a:noAutofit/>
          </a:bodyPr>
          <a:lstStyle/>
          <a:p>
            <a:pPr>
              <a:buClr>
                <a:srgbClr val="306EC7"/>
              </a:buClr>
              <a:buSzTx/>
            </a:pPr>
            <a:r>
              <a:rPr lang="fr-FR" sz="3200" b="1">
                <a:sym typeface="Helvetica Neue"/>
              </a:rPr>
              <a:t>Employeurs du secteur privé de moins de 250 salariés </a:t>
            </a:r>
            <a:r>
              <a:rPr lang="fr-FR" sz="3200">
                <a:sym typeface="Helvetica Neue"/>
              </a:rPr>
              <a:t>(y compris les adhérents à TESE/CEA) </a:t>
            </a:r>
          </a:p>
          <a:p>
            <a:pPr>
              <a:buClr>
                <a:srgbClr val="306EC7"/>
              </a:buClr>
              <a:buSzTx/>
            </a:pPr>
            <a:r>
              <a:rPr lang="fr-FR" sz="3200">
                <a:sym typeface="Helvetica Neue"/>
              </a:rPr>
              <a:t>…qui ont contracté au moins </a:t>
            </a:r>
            <a:r>
              <a:rPr lang="fr-FR" sz="3200" b="1">
                <a:sym typeface="Helvetica Neue"/>
              </a:rPr>
              <a:t>une dette au titre « des périodes covid-19 » </a:t>
            </a:r>
            <a:r>
              <a:rPr lang="fr-FR" sz="3200">
                <a:sym typeface="Helvetica Neue"/>
              </a:rPr>
              <a:t>à partir de mars 2020…</a:t>
            </a:r>
          </a:p>
          <a:p>
            <a:pPr>
              <a:buClr>
                <a:srgbClr val="306EC7"/>
              </a:buClr>
              <a:buSzTx/>
            </a:pPr>
            <a:r>
              <a:rPr lang="fr-FR" sz="3200">
                <a:sym typeface="Helvetica Neue"/>
              </a:rPr>
              <a:t>et qui ne relèvent pas des secteurs touchés par les restrictions sanitaires et susceptibles de bénéficier d’exonérations et aides à ce titre</a:t>
            </a:r>
          </a:p>
          <a:p>
            <a:pPr>
              <a:buClr>
                <a:srgbClr val="306EC7"/>
              </a:buClr>
              <a:buSzTx/>
            </a:pPr>
            <a:r>
              <a:rPr lang="fr-FR" sz="3200">
                <a:sym typeface="Helvetica Neue"/>
              </a:rPr>
              <a:t>Ces premiers échéanciers ne concernent que les cotisations employeur. Des échéanciers seront envoyés ultérieurement pour les cotisations des travailleurs indépendants. </a:t>
            </a:r>
          </a:p>
        </p:txBody>
      </p:sp>
    </p:spTree>
    <p:extLst>
      <p:ext uri="{BB962C8B-B14F-4D97-AF65-F5344CB8AC3E}">
        <p14:creationId xmlns:p14="http://schemas.microsoft.com/office/powerpoint/2010/main" val="130220477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prstGeom prst="rect">
            <a:avLst/>
          </a:prstGeom>
        </p:spPr>
        <p:txBody>
          <a:bodyPr/>
          <a:lstStyle/>
          <a:p>
            <a:r>
              <a:rPr lang="fr-FR"/>
              <a:t>Les employeurs des secteurs S1, S1b, S2</a:t>
            </a:r>
          </a:p>
          <a:p>
            <a:r>
              <a:rPr lang="fr-FR"/>
              <a:t>recevront plus tard leurs propositions</a:t>
            </a:r>
            <a:endParaRP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882347" y="5230638"/>
            <a:ext cx="13533703" cy="5683585"/>
          </a:xfrm>
          <a:prstGeom prst="rect">
            <a:avLst/>
          </a:prstGeom>
        </p:spPr>
        <p:txBody>
          <a:bodyPr/>
          <a:lstStyle/>
          <a:p>
            <a:r>
              <a:rPr lang="fr-FR" sz="3600"/>
              <a:t>Ces employeurs ne sont pas concernés par les envois des échéanciers effectués entre février et mai 2021. </a:t>
            </a:r>
          </a:p>
          <a:p>
            <a:r>
              <a:rPr lang="fr-FR" sz="3600"/>
              <a:t>En effet, il convient d’attendre que les déclarations de l’aide au paiement et/ou des exonérations sont effectuées et ce, afin d’avoir une vision stabilisée de la dette de l’entreprise. </a:t>
            </a:r>
          </a:p>
          <a:p>
            <a:r>
              <a:rPr lang="fr-FR" sz="3600"/>
              <a:t>Or les exonérations et aides sont prolongées, selon l’application des restrictions sanitaires.</a:t>
            </a:r>
          </a:p>
          <a:p>
            <a:r>
              <a:rPr lang="fr-FR" sz="3600"/>
              <a:t>Le calendrier d’envoi des propositions à ces employeurs dépendra de l’évolution des restrictions sanitaires.</a:t>
            </a:r>
          </a:p>
        </p:txBody>
      </p:sp>
    </p:spTree>
    <p:extLst>
      <p:ext uri="{BB962C8B-B14F-4D97-AF65-F5344CB8AC3E}">
        <p14:creationId xmlns:p14="http://schemas.microsoft.com/office/powerpoint/2010/main" val="65112061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xfrm>
            <a:off x="969433" y="2563437"/>
            <a:ext cx="18742861" cy="1433164"/>
          </a:xfrm>
          <a:prstGeom prst="rect">
            <a:avLst/>
          </a:prstGeom>
        </p:spPr>
        <p:txBody>
          <a:bodyPr/>
          <a:lstStyle/>
          <a:p>
            <a:r>
              <a:rPr lang="fr-FR"/>
              <a:t>Les grandes entreprises ne sont pas concernées</a:t>
            </a:r>
            <a:endParaRP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5687838"/>
            <a:ext cx="13533703" cy="5683585"/>
          </a:xfrm>
          <a:prstGeom prst="rect">
            <a:avLst/>
          </a:prstGeom>
        </p:spPr>
        <p:txBody>
          <a:bodyPr/>
          <a:lstStyle/>
          <a:p>
            <a:r>
              <a:rPr lang="fr-FR" sz="3600" b="1"/>
              <a:t>Les employeurs de plus de 250 salariés </a:t>
            </a:r>
            <a:r>
              <a:rPr lang="fr-FR" sz="3600"/>
              <a:t>et ceux qui ont opté pour le versement en lieu unique (VLU) ne sont pas concernés par la mise en place d’échéanciers de paiement. </a:t>
            </a:r>
          </a:p>
          <a:p>
            <a:r>
              <a:rPr lang="fr-FR" sz="3600"/>
              <a:t>Ils sont </a:t>
            </a:r>
            <a:r>
              <a:rPr lang="fr-FR" sz="3600" b="1"/>
              <a:t>contactés individuellement par les Urssaf </a:t>
            </a:r>
            <a:r>
              <a:rPr lang="fr-FR" sz="3600"/>
              <a:t>afin d’échanger sur leur situation et aboutir le cas échéant, à la mise en place d’un délai négocié.</a:t>
            </a:r>
          </a:p>
        </p:txBody>
      </p:sp>
    </p:spTree>
    <p:extLst>
      <p:ext uri="{BB962C8B-B14F-4D97-AF65-F5344CB8AC3E}">
        <p14:creationId xmlns:p14="http://schemas.microsoft.com/office/powerpoint/2010/main" val="318021184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re de diapositive"/>
          <p:cNvSpPr txBox="1">
            <a:spLocks noGrp="1"/>
          </p:cNvSpPr>
          <p:nvPr>
            <p:ph type="body" idx="21"/>
          </p:nvPr>
        </p:nvSpPr>
        <p:spPr>
          <a:xfrm>
            <a:off x="786384" y="1940502"/>
            <a:ext cx="10347337" cy="1433164"/>
          </a:xfrm>
          <a:prstGeom prst="rect">
            <a:avLst/>
          </a:prstGeom>
        </p:spPr>
        <p:txBody>
          <a:bodyPr/>
          <a:lstStyle>
            <a:lvl1pPr>
              <a:defRPr>
                <a:solidFill>
                  <a:srgbClr val="306EC7"/>
                </a:solidFill>
              </a:defRPr>
            </a:lvl1pPr>
          </a:lstStyle>
          <a:p>
            <a:r>
              <a:rPr lang="fr-FR"/>
              <a:t>Le calendrier</a:t>
            </a:r>
          </a:p>
        </p:txBody>
      </p:sp>
      <p:sp>
        <p:nvSpPr>
          <p:cNvPr id="330" name="Numéro de diapositive"/>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47</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331" name="90%…"/>
          <p:cNvSpPr>
            <a:spLocks noGrp="1"/>
          </p:cNvSpPr>
          <p:nvPr>
            <p:ph type="body" idx="23"/>
          </p:nvPr>
        </p:nvSpPr>
        <p:spPr>
          <a:xfrm>
            <a:off x="437616" y="3712464"/>
            <a:ext cx="11316768" cy="3785616"/>
          </a:xfrm>
          <a:prstGeom prst="rect">
            <a:avLst/>
          </a:prstGeom>
        </p:spPr>
        <p:txBody>
          <a:bodyPr/>
          <a:lstStyle/>
          <a:p>
            <a:pPr marL="0" indent="0" defTabSz="825500">
              <a:lnSpc>
                <a:spcPct val="100000"/>
              </a:lnSpc>
              <a:spcBef>
                <a:spcPts val="0"/>
              </a:spcBef>
              <a:buSzTx/>
              <a:buNone/>
              <a:defRPr sz="3200">
                <a:solidFill>
                  <a:srgbClr val="FFFFFF"/>
                </a:solidFill>
              </a:defRPr>
            </a:pPr>
            <a:r>
              <a:rPr lang="fr-FR" sz="4000">
                <a:solidFill>
                  <a:schemeClr val="tx1"/>
                </a:solidFill>
              </a:rPr>
              <a:t>Les échéanciers sont diffusés en plusieurs envois en fonction de la situation des entreprises</a:t>
            </a:r>
            <a:endParaRPr lang="fr-FR" sz="4000"/>
          </a:p>
          <a:p>
            <a:pPr marL="0" indent="0" defTabSz="825500">
              <a:lnSpc>
                <a:spcPct val="100000"/>
              </a:lnSpc>
              <a:spcBef>
                <a:spcPts val="0"/>
              </a:spcBef>
              <a:buSzTx/>
              <a:buNone/>
              <a:defRPr sz="3200">
                <a:solidFill>
                  <a:srgbClr val="FFFFFF"/>
                </a:solidFill>
              </a:defRPr>
            </a:pPr>
            <a:endParaRPr lang="fr-FR" sz="4000"/>
          </a:p>
          <a:p>
            <a:pPr marL="0" indent="0" defTabSz="825500">
              <a:lnSpc>
                <a:spcPct val="100000"/>
              </a:lnSpc>
              <a:spcBef>
                <a:spcPts val="0"/>
              </a:spcBef>
              <a:buSzTx/>
              <a:buNone/>
              <a:defRPr sz="3200">
                <a:solidFill>
                  <a:srgbClr val="FFFFFF"/>
                </a:solidFill>
              </a:defRPr>
            </a:pPr>
            <a:endParaRPr lang="fr-FR" sz="4000"/>
          </a:p>
          <a:p>
            <a:pPr marL="0" indent="0" defTabSz="825500">
              <a:lnSpc>
                <a:spcPct val="100000"/>
              </a:lnSpc>
              <a:spcBef>
                <a:spcPts val="0"/>
              </a:spcBef>
              <a:buSzTx/>
              <a:buNone/>
              <a:defRPr sz="3200">
                <a:solidFill>
                  <a:srgbClr val="FFFFFF"/>
                </a:solidFill>
              </a:defRPr>
            </a:pPr>
            <a:endParaRPr lang="fr-FR" sz="4000"/>
          </a:p>
          <a:p>
            <a:pPr marL="0" indent="0" defTabSz="825500">
              <a:lnSpc>
                <a:spcPct val="100000"/>
              </a:lnSpc>
              <a:spcBef>
                <a:spcPts val="0"/>
              </a:spcBef>
              <a:buSzTx/>
              <a:buNone/>
              <a:defRPr sz="3200">
                <a:solidFill>
                  <a:srgbClr val="FFFFFF"/>
                </a:solidFill>
              </a:defRPr>
            </a:pPr>
            <a:endParaRPr lang="fr-FR" sz="4400"/>
          </a:p>
        </p:txBody>
      </p:sp>
      <p:sp>
        <p:nvSpPr>
          <p:cNvPr id="7" name="ZoneTexte 6">
            <a:extLst>
              <a:ext uri="{FF2B5EF4-FFF2-40B4-BE49-F238E27FC236}">
                <a16:creationId xmlns:a16="http://schemas.microsoft.com/office/drawing/2014/main" xmlns="" id="{A9189DED-FF63-42E0-AB4F-869634106703}"/>
              </a:ext>
            </a:extLst>
          </p:cNvPr>
          <p:cNvSpPr txBox="1"/>
          <p:nvPr/>
        </p:nvSpPr>
        <p:spPr>
          <a:xfrm>
            <a:off x="15051025" y="3147294"/>
            <a:ext cx="8229600"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8" rtl="0" eaLnBrk="1" fontAlgn="auto" latinLnBrk="0" hangingPunct="0">
              <a:lnSpc>
                <a:spcPct val="100000"/>
              </a:lnSpc>
              <a:spcBef>
                <a:spcPts val="0"/>
              </a:spcBef>
              <a:spcAft>
                <a:spcPts val="0"/>
              </a:spcAft>
              <a:buClrTx/>
              <a:buSzTx/>
              <a:buFontTx/>
              <a:buNone/>
              <a:tabLst/>
              <a:defRPr/>
            </a:pPr>
            <a:r>
              <a:rPr kumimoji="0" lang="fr-FR" sz="4400" b="1" i="0" u="none" strike="noStrike" kern="0" cap="none" spc="0" normalizeH="0" baseline="0" noProof="0">
                <a:ln>
                  <a:noFill/>
                </a:ln>
                <a:solidFill>
                  <a:srgbClr val="FFFFFF"/>
                </a:solidFill>
                <a:effectLst/>
                <a:uLnTx/>
                <a:uFillTx/>
                <a:latin typeface="Helvetica Neue"/>
                <a:ea typeface="+mn-ea"/>
                <a:cs typeface="+mn-cs"/>
                <a:sym typeface="Helvetica Neue"/>
              </a:rPr>
              <a:t>De février à juin 2021, les premiers échéanciers seront envoyés aux employeurs </a:t>
            </a:r>
            <a:r>
              <a:rPr kumimoji="0" lang="fr-FR" sz="4400" b="1" i="0" u="none" strike="noStrike" kern="0" cap="none" spc="0" normalizeH="0" baseline="0" noProof="0">
                <a:ln>
                  <a:noFill/>
                </a:ln>
                <a:solidFill>
                  <a:srgbClr val="FFFFFF"/>
                </a:solidFill>
                <a:effectLst/>
                <a:uLnTx/>
                <a:uFillTx/>
                <a:latin typeface="Helvetica Neue"/>
                <a:sym typeface="Helvetica Neue"/>
              </a:rPr>
              <a:t>qui ne relèvent pas des secteurs touchés par les restrictions sanitaires et susceptibles de bénéficier d’exonérations et aides à ce titre </a:t>
            </a:r>
          </a:p>
        </p:txBody>
      </p:sp>
      <p:pic>
        <p:nvPicPr>
          <p:cNvPr id="3" name="Image 2">
            <a:extLst>
              <a:ext uri="{FF2B5EF4-FFF2-40B4-BE49-F238E27FC236}">
                <a16:creationId xmlns:a16="http://schemas.microsoft.com/office/drawing/2014/main" xmlns="" id="{2BC4422D-24E9-4FEC-8DD2-B6EBFF11021D}"/>
              </a:ext>
            </a:extLst>
          </p:cNvPr>
          <p:cNvPicPr>
            <a:picLocks noChangeAspect="1"/>
          </p:cNvPicPr>
          <p:nvPr/>
        </p:nvPicPr>
        <p:blipFill>
          <a:blip r:embed="rId3"/>
          <a:stretch>
            <a:fillRect/>
          </a:stretch>
        </p:blipFill>
        <p:spPr>
          <a:xfrm>
            <a:off x="0" y="5155644"/>
            <a:ext cx="12192000" cy="6292644"/>
          </a:xfrm>
          <a:prstGeom prst="rect">
            <a:avLst/>
          </a:prstGeom>
        </p:spPr>
      </p:pic>
    </p:spTree>
    <p:extLst>
      <p:ext uri="{BB962C8B-B14F-4D97-AF65-F5344CB8AC3E}">
        <p14:creationId xmlns:p14="http://schemas.microsoft.com/office/powerpoint/2010/main" val="122003025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B583135C-C9D5-46BE-AECB-8F7647A578AF}"/>
              </a:ext>
            </a:extLst>
          </p:cNvPr>
          <p:cNvSpPr>
            <a:spLocks noGrp="1"/>
          </p:cNvSpPr>
          <p:nvPr>
            <p:ph type="body" sz="quarter" idx="21"/>
          </p:nvPr>
        </p:nvSpPr>
        <p:spPr>
          <a:xfrm>
            <a:off x="1339608" y="6858000"/>
            <a:ext cx="14264792" cy="1433164"/>
          </a:xfrm>
        </p:spPr>
        <p:txBody>
          <a:bodyPr/>
          <a:lstStyle/>
          <a:p>
            <a:r>
              <a:rPr lang="fr-FR" sz="8800"/>
              <a:t>3. L’accompagnement des employeurs</a:t>
            </a:r>
          </a:p>
        </p:txBody>
      </p:sp>
    </p:spTree>
    <p:extLst>
      <p:ext uri="{BB962C8B-B14F-4D97-AF65-F5344CB8AC3E}">
        <p14:creationId xmlns:p14="http://schemas.microsoft.com/office/powerpoint/2010/main" val="40559476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prstGeom prst="rect">
            <a:avLst/>
          </a:prstGeom>
        </p:spPr>
        <p:txBody>
          <a:bodyPr/>
          <a:lstStyle/>
          <a:p>
            <a:pPr>
              <a:lnSpc>
                <a:spcPct val="100000"/>
              </a:lnSpc>
            </a:pPr>
            <a:r>
              <a:rPr lang="fr-FR"/>
              <a:t>Information des employeurs</a:t>
            </a: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5687838"/>
            <a:ext cx="13533703" cy="7485237"/>
          </a:xfrm>
          <a:prstGeom prst="rect">
            <a:avLst/>
          </a:prstGeom>
        </p:spPr>
        <p:txBody>
          <a:bodyPr/>
          <a:lstStyle/>
          <a:p>
            <a:r>
              <a:rPr lang="fr-FR" sz="3600"/>
              <a:t>Lorsque l’Urssaf met en place la proposition automatique d’échéancier, l’employeur reçoit une notification lui indiquant : </a:t>
            </a:r>
          </a:p>
          <a:p>
            <a:pPr marL="571500" indent="-571500">
              <a:buFont typeface="Arial" panose="020B0604020202020204" pitchFamily="34" charset="0"/>
              <a:buChar char="•"/>
            </a:pPr>
            <a:r>
              <a:rPr lang="fr-FR" sz="3600"/>
              <a:t>le calendrier avec la date de démarrage de son délai,</a:t>
            </a:r>
          </a:p>
          <a:p>
            <a:pPr marL="571500" indent="-571500">
              <a:buFont typeface="Arial" panose="020B0604020202020204" pitchFamily="34" charset="0"/>
              <a:buChar char="•"/>
            </a:pPr>
            <a:r>
              <a:rPr lang="fr-FR" sz="3600"/>
              <a:t>la durée de ce dernier,</a:t>
            </a:r>
          </a:p>
          <a:p>
            <a:pPr marL="571500" indent="-571500">
              <a:buFont typeface="Arial" panose="020B0604020202020204" pitchFamily="34" charset="0"/>
              <a:buChar char="•"/>
            </a:pPr>
            <a:r>
              <a:rPr lang="fr-FR" sz="3600"/>
              <a:t>le montant de chaque échéance,</a:t>
            </a:r>
          </a:p>
          <a:p>
            <a:pPr marL="571500" indent="-571500">
              <a:buFont typeface="Arial" panose="020B0604020202020204" pitchFamily="34" charset="0"/>
              <a:buChar char="•"/>
            </a:pPr>
            <a:r>
              <a:rPr lang="fr-FR" sz="3600"/>
              <a:t>le mode de paiement.</a:t>
            </a:r>
          </a:p>
          <a:p>
            <a:pPr marL="571500" indent="-571500">
              <a:buFont typeface="Arial" panose="020B0604020202020204" pitchFamily="34" charset="0"/>
              <a:buChar char="•"/>
            </a:pPr>
            <a:endParaRPr lang="fr-FR" sz="3600"/>
          </a:p>
          <a:p>
            <a:pPr marL="571500" indent="-571500">
              <a:buFont typeface="Arial" panose="020B0604020202020204" pitchFamily="34" charset="0"/>
              <a:buChar char="•"/>
            </a:pPr>
            <a:endParaRPr lang="fr-FR" sz="3600"/>
          </a:p>
        </p:txBody>
      </p:sp>
    </p:spTree>
    <p:extLst>
      <p:ext uri="{BB962C8B-B14F-4D97-AF65-F5344CB8AC3E}">
        <p14:creationId xmlns:p14="http://schemas.microsoft.com/office/powerpoint/2010/main" val="21494306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Numéro de diapositive"/>
          <p:cNvSpPr txBox="1">
            <a:spLocks noGrp="1"/>
          </p:cNvSpPr>
          <p:nvPr>
            <p:ph type="sldNum" sz="quarter" idx="2"/>
          </p:nvPr>
        </p:nvSpPr>
        <p:spPr>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lang="fr-FR" smtClean="0"/>
              <a:pPr/>
              <a:t>5</a:t>
            </a:fld>
            <a:endParaRPr lang="fr-FR"/>
          </a:p>
        </p:txBody>
      </p:sp>
      <p:sp>
        <p:nvSpPr>
          <p:cNvPr id="12" name="Espace réservé du texte 11">
            <a:extLst>
              <a:ext uri="{FF2B5EF4-FFF2-40B4-BE49-F238E27FC236}">
                <a16:creationId xmlns:a16="http://schemas.microsoft.com/office/drawing/2014/main" xmlns="" id="{8FA24912-82C4-FE46-A23E-015A65E42879}"/>
              </a:ext>
            </a:extLst>
          </p:cNvPr>
          <p:cNvSpPr>
            <a:spLocks noGrp="1"/>
          </p:cNvSpPr>
          <p:nvPr>
            <p:ph type="body" sz="quarter" idx="23"/>
          </p:nvPr>
        </p:nvSpPr>
        <p:spPr>
          <a:xfrm>
            <a:off x="1019657" y="3634155"/>
            <a:ext cx="14264793" cy="8881696"/>
          </a:xfrm>
        </p:spPr>
        <p:txBody>
          <a:bodyPr lIns="50800" tIns="50800" rIns="50800" bIns="50800" anchor="t">
            <a:normAutofit lnSpcReduction="10000"/>
          </a:bodyPr>
          <a:lstStyle/>
          <a:p>
            <a:pPr marL="0" indent="0" algn="just" defTabSz="457200">
              <a:lnSpc>
                <a:spcPct val="100000"/>
              </a:lnSpc>
              <a:spcBef>
                <a:spcPts val="0"/>
              </a:spcBef>
              <a:buNone/>
              <a:defRPr sz="2500" spc="0">
                <a:solidFill>
                  <a:srgbClr val="325B9B"/>
                </a:solidFill>
              </a:defRPr>
            </a:pPr>
            <a:r>
              <a:rPr lang="fr-FR" altLang="fr-FR" sz="4000">
                <a:solidFill>
                  <a:schemeClr val="bg2"/>
                </a:solidFill>
              </a:rPr>
              <a:t>Le report de cotisations Urssaf vaut également pour les cotisations de retraite complémentaire.</a:t>
            </a:r>
          </a:p>
          <a:p>
            <a:pPr marL="571500" indent="-571500" algn="just" defTabSz="457200">
              <a:lnSpc>
                <a:spcPct val="100000"/>
              </a:lnSpc>
              <a:spcBef>
                <a:spcPts val="0"/>
              </a:spcBef>
              <a:defRPr sz="2500" spc="0">
                <a:solidFill>
                  <a:srgbClr val="325B9B"/>
                </a:solidFill>
              </a:defRPr>
            </a:pPr>
            <a:endParaRPr lang="fr-FR" altLang="fr-FR" sz="4000">
              <a:solidFill>
                <a:schemeClr val="bg2"/>
              </a:solidFill>
              <a:latin typeface="Arial" panose="020B0604020202020204" pitchFamily="34" charset="0"/>
              <a:cs typeface="Arial" panose="020B0604020202020204" pitchFamily="34" charset="0"/>
            </a:endParaRPr>
          </a:p>
          <a:p>
            <a:pPr marL="0" indent="0" algn="just" defTabSz="457200">
              <a:lnSpc>
                <a:spcPct val="100000"/>
              </a:lnSpc>
              <a:spcBef>
                <a:spcPts val="0"/>
              </a:spcBef>
              <a:buNone/>
              <a:defRPr sz="2500" spc="0">
                <a:solidFill>
                  <a:srgbClr val="325B9B"/>
                </a:solidFill>
              </a:defRPr>
            </a:pPr>
            <a:r>
              <a:rPr lang="fr-FR" altLang="fr-FR" sz="4000">
                <a:solidFill>
                  <a:schemeClr val="bg2"/>
                </a:solidFill>
              </a:rPr>
              <a:t>Pour bénéficier du report, il suffit de remplir en ligne un formulaire de demande préalable. En l’absence de réponse de l’Urssaf sous 48h, cette demande est considérée comme acceptée.</a:t>
            </a:r>
          </a:p>
          <a:p>
            <a:pPr marL="571500" indent="-571500" algn="just" defTabSz="457200">
              <a:lnSpc>
                <a:spcPct val="100000"/>
              </a:lnSpc>
              <a:spcBef>
                <a:spcPts val="0"/>
              </a:spcBef>
              <a:defRPr sz="2500" spc="0">
                <a:solidFill>
                  <a:srgbClr val="325B9B"/>
                </a:solidFill>
              </a:defRPr>
            </a:pPr>
            <a:endParaRPr lang="fr-FR" altLang="fr-FR" sz="4000">
              <a:solidFill>
                <a:schemeClr val="bg2"/>
              </a:solidFill>
              <a:latin typeface="Arial" panose="020B0604020202020204" pitchFamily="34" charset="0"/>
              <a:cs typeface="Arial" panose="020B0604020202020204" pitchFamily="34" charset="0"/>
            </a:endParaRPr>
          </a:p>
          <a:p>
            <a:pPr marL="0" indent="0" algn="just" defTabSz="457200">
              <a:lnSpc>
                <a:spcPct val="100000"/>
              </a:lnSpc>
              <a:spcBef>
                <a:spcPts val="0"/>
              </a:spcBef>
              <a:buNone/>
              <a:defRPr sz="2500" spc="0">
                <a:solidFill>
                  <a:srgbClr val="325B9B"/>
                </a:solidFill>
              </a:defRPr>
            </a:pPr>
            <a:r>
              <a:rPr lang="fr-FR" altLang="fr-FR" sz="4000">
                <a:solidFill>
                  <a:schemeClr val="bg2"/>
                </a:solidFill>
              </a:rPr>
              <a:t>Les cotisations non payées sont automatiquement reportées. L’Urssaf contacte ultérieurement les employeurs pour leur proposer un plan d’apurement de leurs dettes. </a:t>
            </a:r>
            <a:endParaRPr lang="fr-FR" altLang="fr-FR" sz="4000">
              <a:solidFill>
                <a:schemeClr val="bg2"/>
              </a:solidFill>
              <a:latin typeface="Arial" panose="020B0604020202020204" pitchFamily="34" charset="0"/>
              <a:cs typeface="Arial" panose="020B0604020202020204" pitchFamily="34" charset="0"/>
            </a:endParaRPr>
          </a:p>
          <a:p>
            <a:pPr marL="571500" indent="-571500" algn="just" defTabSz="457200">
              <a:lnSpc>
                <a:spcPct val="100000"/>
              </a:lnSpc>
              <a:spcBef>
                <a:spcPts val="0"/>
              </a:spcBef>
              <a:defRPr sz="2500" spc="0">
                <a:solidFill>
                  <a:srgbClr val="325B9B"/>
                </a:solidFill>
              </a:defRPr>
            </a:pPr>
            <a:endParaRPr lang="fr-FR" altLang="fr-FR" sz="4000">
              <a:solidFill>
                <a:schemeClr val="bg2"/>
              </a:solidFill>
              <a:latin typeface="Arial" panose="020B0604020202020204" pitchFamily="34" charset="0"/>
              <a:cs typeface="Arial" panose="020B0604020202020204" pitchFamily="34" charset="0"/>
            </a:endParaRPr>
          </a:p>
          <a:p>
            <a:pPr marL="0" indent="0" algn="just" defTabSz="457200">
              <a:lnSpc>
                <a:spcPct val="100000"/>
              </a:lnSpc>
              <a:spcBef>
                <a:spcPts val="0"/>
              </a:spcBef>
              <a:buNone/>
              <a:defRPr sz="2500" spc="0">
                <a:solidFill>
                  <a:srgbClr val="325B9B"/>
                </a:solidFill>
              </a:defRPr>
            </a:pPr>
            <a:r>
              <a:rPr lang="fr-FR" altLang="fr-FR" sz="4000">
                <a:solidFill>
                  <a:schemeClr val="bg2"/>
                </a:solidFill>
              </a:rPr>
              <a:t>Aucune majoration de retard n'est appliquée en cas de report.</a:t>
            </a:r>
          </a:p>
          <a:p>
            <a:pPr marL="0" indent="0" algn="just" defTabSz="457200">
              <a:lnSpc>
                <a:spcPct val="100000"/>
              </a:lnSpc>
              <a:spcBef>
                <a:spcPts val="0"/>
              </a:spcBef>
              <a:buNone/>
              <a:defRPr sz="2500" spc="0">
                <a:solidFill>
                  <a:srgbClr val="325B9B"/>
                </a:solidFill>
              </a:defRPr>
            </a:pPr>
            <a:endParaRPr lang="fr-FR" altLang="fr-FR" sz="4000">
              <a:solidFill>
                <a:schemeClr val="bg2"/>
              </a:solidFill>
              <a:latin typeface="Arial" panose="020B0604020202020204" pitchFamily="34" charset="0"/>
              <a:cs typeface="Arial" panose="020B0604020202020204" pitchFamily="34" charset="0"/>
            </a:endParaRPr>
          </a:p>
          <a:p>
            <a:pPr marL="0" indent="0" algn="just" defTabSz="457200">
              <a:lnSpc>
                <a:spcPct val="100000"/>
              </a:lnSpc>
              <a:spcBef>
                <a:spcPts val="0"/>
              </a:spcBef>
              <a:buNone/>
              <a:defRPr sz="2500" spc="0">
                <a:solidFill>
                  <a:srgbClr val="325B9B"/>
                </a:solidFill>
              </a:defRPr>
            </a:pPr>
            <a:r>
              <a:rPr lang="fr-FR" altLang="fr-FR" sz="4000">
                <a:solidFill>
                  <a:schemeClr val="bg2"/>
                </a:solidFill>
              </a:rPr>
              <a:t>La faculté de report des paiements ne dispense pas de l’obligation de dépôt de la DSN à la date d’exigibilité.</a:t>
            </a:r>
            <a:endParaRPr lang="en-GB" sz="2800">
              <a:solidFill>
                <a:schemeClr val="bg2"/>
              </a:solidFill>
            </a:endParaRPr>
          </a:p>
        </p:txBody>
      </p:sp>
      <p:sp>
        <p:nvSpPr>
          <p:cNvPr id="7" name="Espace réservé du texte 22">
            <a:extLst>
              <a:ext uri="{FF2B5EF4-FFF2-40B4-BE49-F238E27FC236}">
                <a16:creationId xmlns:a16="http://schemas.microsoft.com/office/drawing/2014/main" xmlns="" id="{3F780803-4ADA-4FFB-9533-EA78E4A63794}"/>
              </a:ext>
            </a:extLst>
          </p:cNvPr>
          <p:cNvSpPr txBox="1">
            <a:spLocks/>
          </p:cNvSpPr>
          <p:nvPr/>
        </p:nvSpPr>
        <p:spPr>
          <a:xfrm>
            <a:off x="1019657" y="2414714"/>
            <a:ext cx="14264793" cy="927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lvl1pPr marL="0" marR="0" indent="0" algn="l" defTabSz="2438337" rtl="0" latinLnBrk="0">
              <a:lnSpc>
                <a:spcPct val="80000"/>
              </a:lnSpc>
              <a:spcBef>
                <a:spcPts val="0"/>
              </a:spcBef>
              <a:spcAft>
                <a:spcPts val="0"/>
              </a:spcAft>
              <a:buClrTx/>
              <a:buSzTx/>
              <a:buFontTx/>
              <a:buNone/>
              <a:tabLst/>
              <a:defRPr sz="3500" b="1" i="0" u="none" strike="noStrike" cap="none" spc="0" baseline="0" dirty="0">
                <a:solidFill>
                  <a:srgbClr val="1ECAD4"/>
                </a:solidFill>
                <a:uFillTx/>
                <a:latin typeface="Arial"/>
                <a:ea typeface="Arial"/>
                <a:cs typeface="Arial"/>
                <a:sym typeface="Arial"/>
              </a:defRPr>
            </a:lvl1pPr>
            <a:lvl2pPr marL="12192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2pPr>
            <a:lvl3pPr marL="18288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3pPr>
            <a:lvl4pPr marL="24384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4pPr>
            <a:lvl5pPr marL="3048000" marR="0" indent="-6096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5pPr>
            <a:lvl6pPr marL="34290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6pPr>
            <a:lvl7pPr marL="40386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7pPr>
            <a:lvl8pPr marL="46482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8pPr>
            <a:lvl9pPr marL="5257800" marR="0" indent="-381000" algn="l" defTabSz="2438337"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Arial"/>
                <a:ea typeface="Arial"/>
                <a:cs typeface="Arial"/>
                <a:sym typeface="Arial"/>
              </a:defRPr>
            </a:lvl9pPr>
          </a:lstStyle>
          <a:p>
            <a:pPr hangingPunct="1"/>
            <a:r>
              <a:rPr lang="fr-FR" sz="5400">
                <a:solidFill>
                  <a:schemeClr val="bg1"/>
                </a:solidFill>
                <a:latin typeface="Arial" panose="020B0604020202020204" pitchFamily="34" charset="0"/>
                <a:cs typeface="Arial" panose="020B0604020202020204" pitchFamily="34" charset="0"/>
                <a:sym typeface="HurmeGeometricSans1 Regular"/>
              </a:rPr>
              <a:t>Mesures de report des paiements</a:t>
            </a:r>
            <a:endParaRPr lang="en-GB" sz="48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13795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itre de diapositive"/>
          <p:cNvSpPr txBox="1">
            <a:spLocks noGrp="1"/>
          </p:cNvSpPr>
          <p:nvPr>
            <p:ph type="body" idx="21"/>
          </p:nvPr>
        </p:nvSpPr>
        <p:spPr>
          <a:xfrm>
            <a:off x="969433" y="2449137"/>
            <a:ext cx="10347337" cy="1433164"/>
          </a:xfrm>
          <a:prstGeom prst="rect">
            <a:avLst/>
          </a:prstGeom>
        </p:spPr>
        <p:txBody>
          <a:bodyPr/>
          <a:lstStyle>
            <a:lvl1pPr>
              <a:defRPr>
                <a:solidFill>
                  <a:srgbClr val="306EC7"/>
                </a:solidFill>
              </a:defRPr>
            </a:lvl1pPr>
          </a:lstStyle>
          <a:p>
            <a:pPr>
              <a:lnSpc>
                <a:spcPct val="100000"/>
              </a:lnSpc>
            </a:pPr>
            <a:r>
              <a:rPr lang="fr-FR" sz="4800"/>
              <a:t>Des supports dédiés à l’accompagnement des employeurs</a:t>
            </a:r>
          </a:p>
        </p:txBody>
      </p:sp>
      <p:sp>
        <p:nvSpPr>
          <p:cNvPr id="330" name="Numéro de diapositive"/>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50</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6" name="Rectangle 5">
            <a:extLst>
              <a:ext uri="{FF2B5EF4-FFF2-40B4-BE49-F238E27FC236}">
                <a16:creationId xmlns:a16="http://schemas.microsoft.com/office/drawing/2014/main" xmlns="" id="{F47D0FF1-A9CC-4B86-A5E8-F80F10F6F0F8}"/>
              </a:ext>
            </a:extLst>
          </p:cNvPr>
          <p:cNvSpPr/>
          <p:nvPr/>
        </p:nvSpPr>
        <p:spPr>
          <a:xfrm>
            <a:off x="969433" y="4290507"/>
            <a:ext cx="2095445" cy="707886"/>
          </a:xfrm>
          <a:prstGeom prst="rect">
            <a:avLst/>
          </a:prstGeom>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fr-FR" sz="4000" b="1" i="0" u="sng" strike="noStrike" kern="0" cap="none" spc="0" normalizeH="0" baseline="0" noProof="0">
                <a:ln>
                  <a:noFill/>
                </a:ln>
                <a:solidFill>
                  <a:srgbClr val="2A9BB6"/>
                </a:solidFill>
                <a:effectLst/>
                <a:uLnTx/>
                <a:uFillTx/>
                <a:latin typeface="Helvetica Neue"/>
                <a:sym typeface="Helvetica Neue"/>
              </a:rPr>
              <a:t>Un flyer</a:t>
            </a:r>
          </a:p>
        </p:txBody>
      </p:sp>
      <p:sp>
        <p:nvSpPr>
          <p:cNvPr id="11" name="Rectangle 10">
            <a:extLst>
              <a:ext uri="{FF2B5EF4-FFF2-40B4-BE49-F238E27FC236}">
                <a16:creationId xmlns:a16="http://schemas.microsoft.com/office/drawing/2014/main" xmlns="" id="{9AA15DDE-80E5-4CB9-B5DB-696ACE4E840E}"/>
              </a:ext>
            </a:extLst>
          </p:cNvPr>
          <p:cNvSpPr/>
          <p:nvPr/>
        </p:nvSpPr>
        <p:spPr>
          <a:xfrm>
            <a:off x="13458775" y="2726151"/>
            <a:ext cx="4828566" cy="707886"/>
          </a:xfrm>
          <a:prstGeom prst="rect">
            <a:avLst/>
          </a:prstGeom>
        </p:spPr>
        <p:txBody>
          <a:bodyPr wrap="none">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fr-FR" sz="4000" b="1" i="0" u="sng" strike="noStrike" kern="0" cap="none" spc="0" normalizeH="0" baseline="0" noProof="0">
                <a:ln>
                  <a:noFill/>
                </a:ln>
                <a:solidFill>
                  <a:srgbClr val="FFFFFF"/>
                </a:solidFill>
                <a:effectLst/>
                <a:uLnTx/>
                <a:uFillTx/>
                <a:latin typeface="Helvetica Neue"/>
                <a:sym typeface="Helvetica Neue"/>
              </a:rPr>
              <a:t>Un tutoriel en ligne</a:t>
            </a:r>
          </a:p>
        </p:txBody>
      </p:sp>
      <p:pic>
        <p:nvPicPr>
          <p:cNvPr id="7" name="Image 6">
            <a:extLst>
              <a:ext uri="{FF2B5EF4-FFF2-40B4-BE49-F238E27FC236}">
                <a16:creationId xmlns:a16="http://schemas.microsoft.com/office/drawing/2014/main" xmlns="" id="{0344CE39-1141-43F0-8A30-091FA2F48167}"/>
              </a:ext>
            </a:extLst>
          </p:cNvPr>
          <p:cNvPicPr>
            <a:picLocks noChangeAspect="1"/>
          </p:cNvPicPr>
          <p:nvPr/>
        </p:nvPicPr>
        <p:blipFill>
          <a:blip r:embed="rId3"/>
          <a:stretch>
            <a:fillRect/>
          </a:stretch>
        </p:blipFill>
        <p:spPr>
          <a:xfrm>
            <a:off x="15164722" y="4290507"/>
            <a:ext cx="8543925" cy="4803612"/>
          </a:xfrm>
          <a:prstGeom prst="rect">
            <a:avLst/>
          </a:prstGeom>
        </p:spPr>
      </p:pic>
      <p:pic>
        <p:nvPicPr>
          <p:cNvPr id="8" name="Image 7">
            <a:extLst>
              <a:ext uri="{FF2B5EF4-FFF2-40B4-BE49-F238E27FC236}">
                <a16:creationId xmlns:a16="http://schemas.microsoft.com/office/drawing/2014/main" xmlns="" id="{9D6562C3-F7AC-4280-851B-955F03A3FF3F}"/>
              </a:ext>
            </a:extLst>
          </p:cNvPr>
          <p:cNvPicPr>
            <a:picLocks noChangeAspect="1"/>
          </p:cNvPicPr>
          <p:nvPr/>
        </p:nvPicPr>
        <p:blipFill rotWithShape="1">
          <a:blip r:embed="rId4"/>
          <a:srcRect l="37335" r="37189" b="1172"/>
          <a:stretch/>
        </p:blipFill>
        <p:spPr>
          <a:xfrm>
            <a:off x="969433" y="5406599"/>
            <a:ext cx="3314700" cy="7229475"/>
          </a:xfrm>
          <a:prstGeom prst="rect">
            <a:avLst/>
          </a:prstGeom>
        </p:spPr>
      </p:pic>
      <p:pic>
        <p:nvPicPr>
          <p:cNvPr id="9" name="Image 8">
            <a:extLst>
              <a:ext uri="{FF2B5EF4-FFF2-40B4-BE49-F238E27FC236}">
                <a16:creationId xmlns:a16="http://schemas.microsoft.com/office/drawing/2014/main" xmlns="" id="{B04C16E8-03C6-42F3-BC63-526E12167286}"/>
              </a:ext>
            </a:extLst>
          </p:cNvPr>
          <p:cNvPicPr>
            <a:picLocks noChangeAspect="1"/>
          </p:cNvPicPr>
          <p:nvPr/>
        </p:nvPicPr>
        <p:blipFill rotWithShape="1">
          <a:blip r:embed="rId5"/>
          <a:srcRect l="36896" r="36943"/>
          <a:stretch/>
        </p:blipFill>
        <p:spPr>
          <a:xfrm>
            <a:off x="5057775" y="5667750"/>
            <a:ext cx="3403837" cy="7315200"/>
          </a:xfrm>
          <a:prstGeom prst="rect">
            <a:avLst/>
          </a:prstGeom>
        </p:spPr>
      </p:pic>
    </p:spTree>
    <p:extLst>
      <p:ext uri="{BB962C8B-B14F-4D97-AF65-F5344CB8AC3E}">
        <p14:creationId xmlns:p14="http://schemas.microsoft.com/office/powerpoint/2010/main" val="105130085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B583135C-C9D5-46BE-AECB-8F7647A578AF}"/>
              </a:ext>
            </a:extLst>
          </p:cNvPr>
          <p:cNvSpPr>
            <a:spLocks noGrp="1"/>
          </p:cNvSpPr>
          <p:nvPr>
            <p:ph type="body" sz="quarter" idx="21"/>
          </p:nvPr>
        </p:nvSpPr>
        <p:spPr>
          <a:xfrm>
            <a:off x="1339608" y="6858000"/>
            <a:ext cx="14264792" cy="1433164"/>
          </a:xfrm>
        </p:spPr>
        <p:txBody>
          <a:bodyPr/>
          <a:lstStyle/>
          <a:p>
            <a:r>
              <a:rPr lang="fr-FR" sz="8800"/>
              <a:t>3. Comment renégocier un échéancier?</a:t>
            </a:r>
          </a:p>
        </p:txBody>
      </p:sp>
    </p:spTree>
    <p:extLst>
      <p:ext uri="{BB962C8B-B14F-4D97-AF65-F5344CB8AC3E}">
        <p14:creationId xmlns:p14="http://schemas.microsoft.com/office/powerpoint/2010/main" val="329767276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xfrm>
            <a:off x="969433" y="2725362"/>
            <a:ext cx="18742861" cy="1433164"/>
          </a:xfrm>
          <a:prstGeom prst="rect">
            <a:avLst/>
          </a:prstGeom>
        </p:spPr>
        <p:txBody>
          <a:bodyPr/>
          <a:lstStyle/>
          <a:p>
            <a:pPr>
              <a:lnSpc>
                <a:spcPct val="100000"/>
              </a:lnSpc>
            </a:pPr>
            <a:r>
              <a:rPr lang="fr-FR"/>
              <a:t>Comment renégocier l’échéancier ?</a:t>
            </a: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4735338"/>
            <a:ext cx="13533703" cy="7485237"/>
          </a:xfrm>
          <a:prstGeom prst="rect">
            <a:avLst/>
          </a:prstGeom>
        </p:spPr>
        <p:txBody>
          <a:bodyPr/>
          <a:lstStyle/>
          <a:p>
            <a:r>
              <a:rPr lang="fr-FR" sz="3200"/>
              <a:t>Lorsque l’échéancier de paiement n’est pas adapté à la situation de l’entreprise, cette dernière peut demander une renégociation via son espace en ligne, selon les modalités suivantes :</a:t>
            </a:r>
          </a:p>
          <a:p>
            <a:r>
              <a:rPr lang="fr-FR" sz="3200"/>
              <a:t>L’utilisateur accède au formulaire « Renégocier un échéancier de paiement » :</a:t>
            </a:r>
          </a:p>
          <a:p>
            <a:r>
              <a:rPr lang="fr-FR" sz="3200"/>
              <a:t>Depuis la Messagerie :</a:t>
            </a:r>
          </a:p>
          <a:p>
            <a:r>
              <a:rPr lang="fr-FR" sz="3200"/>
              <a:t>Un paiement &gt; Renégocier un échéancier de paiement</a:t>
            </a:r>
          </a:p>
          <a:p>
            <a:r>
              <a:rPr lang="fr-FR" sz="3200"/>
              <a:t>ou</a:t>
            </a:r>
          </a:p>
          <a:p>
            <a:r>
              <a:rPr lang="fr-FR" sz="3200"/>
              <a:t>Via un lien dans un article du site urssaf.fr</a:t>
            </a:r>
          </a:p>
        </p:txBody>
      </p:sp>
    </p:spTree>
    <p:extLst>
      <p:ext uri="{BB962C8B-B14F-4D97-AF65-F5344CB8AC3E}">
        <p14:creationId xmlns:p14="http://schemas.microsoft.com/office/powerpoint/2010/main" val="3443706251"/>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a:extLst>
              <a:ext uri="{FF2B5EF4-FFF2-40B4-BE49-F238E27FC236}">
                <a16:creationId xmlns:a16="http://schemas.microsoft.com/office/drawing/2014/main" xmlns="" id="{12602715-E677-4A45-B223-50494B6F2A09}"/>
              </a:ext>
            </a:extLst>
          </p:cNvPr>
          <p:cNvGrpSpPr/>
          <p:nvPr/>
        </p:nvGrpSpPr>
        <p:grpSpPr>
          <a:xfrm>
            <a:off x="3116125" y="1600200"/>
            <a:ext cx="10439224" cy="11620499"/>
            <a:chOff x="792025" y="2176747"/>
            <a:chExt cx="8410766" cy="9362506"/>
          </a:xfrm>
        </p:grpSpPr>
        <p:pic>
          <p:nvPicPr>
            <p:cNvPr id="8" name="Image 5" descr="Une image contenant capture d’écran&#10;&#10;Description générée automatiquement">
              <a:extLst>
                <a:ext uri="{FF2B5EF4-FFF2-40B4-BE49-F238E27FC236}">
                  <a16:creationId xmlns:a16="http://schemas.microsoft.com/office/drawing/2014/main" xmlns="" id="{8635FFB1-3522-4E77-A69B-368805FDB8D2}"/>
                </a:ext>
              </a:extLst>
            </p:cNvPr>
            <p:cNvPicPr>
              <a:picLocks noChangeAspect="1"/>
            </p:cNvPicPr>
            <p:nvPr/>
          </p:nvPicPr>
          <p:blipFill>
            <a:blip r:embed="rId3"/>
            <a:stretch>
              <a:fillRect/>
            </a:stretch>
          </p:blipFill>
          <p:spPr>
            <a:xfrm>
              <a:off x="792025" y="2176747"/>
              <a:ext cx="8410766" cy="9362506"/>
            </a:xfrm>
            <a:prstGeom prst="rect">
              <a:avLst/>
            </a:prstGeom>
            <a:ln>
              <a:solidFill>
                <a:srgbClr val="0070C0"/>
              </a:solidFill>
            </a:ln>
          </p:spPr>
        </p:pic>
        <p:sp>
          <p:nvSpPr>
            <p:cNvPr id="9" name="Rectangle : coins arrondis 8">
              <a:extLst>
                <a:ext uri="{FF2B5EF4-FFF2-40B4-BE49-F238E27FC236}">
                  <a16:creationId xmlns:a16="http://schemas.microsoft.com/office/drawing/2014/main" xmlns="" id="{5937335D-6FFA-40F1-80DE-38B67565DC08}"/>
                </a:ext>
              </a:extLst>
            </p:cNvPr>
            <p:cNvSpPr/>
            <p:nvPr/>
          </p:nvSpPr>
          <p:spPr>
            <a:xfrm>
              <a:off x="6505576" y="10366629"/>
              <a:ext cx="2428874" cy="91554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fr-FR" sz="2400" b="0" i="0" u="none" strike="noStrike" kern="0" cap="none" spc="0" normalizeH="0" baseline="0" noProof="0">
                <a:ln>
                  <a:noFill/>
                </a:ln>
                <a:solidFill>
                  <a:srgbClr val="FFFFFF"/>
                </a:solidFill>
                <a:effectLst/>
                <a:uLnTx/>
                <a:uFillTx/>
                <a:latin typeface="Helvetica Neue"/>
                <a:sym typeface="Helvetica Neue"/>
              </a:endParaRPr>
            </a:p>
          </p:txBody>
        </p:sp>
      </p:grpSp>
    </p:spTree>
    <p:extLst>
      <p:ext uri="{BB962C8B-B14F-4D97-AF65-F5344CB8AC3E}">
        <p14:creationId xmlns:p14="http://schemas.microsoft.com/office/powerpoint/2010/main" val="292066032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xfrm>
            <a:off x="969433" y="2725362"/>
            <a:ext cx="18742861" cy="1433164"/>
          </a:xfrm>
          <a:prstGeom prst="rect">
            <a:avLst/>
          </a:prstGeom>
        </p:spPr>
        <p:txBody>
          <a:bodyPr/>
          <a:lstStyle/>
          <a:p>
            <a:pPr>
              <a:lnSpc>
                <a:spcPct val="100000"/>
              </a:lnSpc>
            </a:pPr>
            <a:r>
              <a:rPr lang="fr-FR"/>
              <a:t>Le formulaire</a:t>
            </a: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4735338"/>
            <a:ext cx="13533703" cy="7485237"/>
          </a:xfrm>
          <a:prstGeom prst="rect">
            <a:avLst/>
          </a:prstGeom>
        </p:spPr>
        <p:txBody>
          <a:bodyPr/>
          <a:lstStyle/>
          <a:p>
            <a:r>
              <a:rPr lang="fr-FR" sz="3200"/>
              <a:t>Données à saisir: </a:t>
            </a:r>
          </a:p>
          <a:p>
            <a:pPr marL="571500" indent="-571500">
              <a:buFontTx/>
              <a:buChar char="-"/>
            </a:pPr>
            <a:r>
              <a:rPr lang="fr-FR" sz="3200"/>
              <a:t>Les caractéristiques de l’échéancier proposé: montant et nombre d’échéances à saisir par l’employeur</a:t>
            </a:r>
          </a:p>
          <a:p>
            <a:pPr marL="571500" indent="-571500">
              <a:buFontTx/>
              <a:buChar char="-"/>
            </a:pPr>
            <a:r>
              <a:rPr lang="fr-FR" sz="3200"/>
              <a:t>Les caractéristiques de l’échéancier souhaité par l’employeur : nombre d’échéances et type d’échéances - fixes ou progressives</a:t>
            </a:r>
          </a:p>
          <a:p>
            <a:r>
              <a:rPr lang="fr-FR" sz="3200"/>
              <a:t>Le formulaire permet d’accéder à un simulateur pour déterminer les caractéristiques du nouvel échéancier souhaité. </a:t>
            </a:r>
          </a:p>
          <a:p>
            <a:r>
              <a:rPr lang="fr-FR" sz="3200"/>
              <a:t>Si le nouvel échéancier simulé ne convient pas, l’employeur a la possibilité de rédiger un message pour être contacté par l’Urssaf.</a:t>
            </a:r>
          </a:p>
        </p:txBody>
      </p:sp>
    </p:spTree>
    <p:extLst>
      <p:ext uri="{BB962C8B-B14F-4D97-AF65-F5344CB8AC3E}">
        <p14:creationId xmlns:p14="http://schemas.microsoft.com/office/powerpoint/2010/main" val="1528845082"/>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nf.urdom.ad.recouv\Partage\ACOSS\Rénovation\Projets\A- DCL\I - MESSAGERIE\Spécifications fonctionnelles\Formulaire demande DCL\Renégocier échéancier paiement\ressources\Composition_SM_MD_LG-V0.3F.png">
            <a:extLst>
              <a:ext uri="{FF2B5EF4-FFF2-40B4-BE49-F238E27FC236}">
                <a16:creationId xmlns:a16="http://schemas.microsoft.com/office/drawing/2014/main" xmlns="" id="{CB8047CE-94BD-430B-80D7-97457BAA92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10922" y="1825960"/>
            <a:ext cx="10234952" cy="11356640"/>
          </a:xfrm>
          <a:prstGeom prst="rect">
            <a:avLst/>
          </a:prstGeom>
          <a:noFill/>
          <a:ln>
            <a:solidFill>
              <a:srgbClr val="333399"/>
            </a:solidFill>
          </a:ln>
        </p:spPr>
      </p:pic>
    </p:spTree>
    <p:extLst>
      <p:ext uri="{BB962C8B-B14F-4D97-AF65-F5344CB8AC3E}">
        <p14:creationId xmlns:p14="http://schemas.microsoft.com/office/powerpoint/2010/main" val="34435458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xfrm>
            <a:off x="969433" y="2725362"/>
            <a:ext cx="18742861" cy="1433164"/>
          </a:xfrm>
          <a:prstGeom prst="rect">
            <a:avLst/>
          </a:prstGeom>
        </p:spPr>
        <p:txBody>
          <a:bodyPr/>
          <a:lstStyle/>
          <a:p>
            <a:pPr>
              <a:lnSpc>
                <a:spcPct val="100000"/>
              </a:lnSpc>
            </a:pPr>
            <a:r>
              <a:rPr lang="fr-FR"/>
              <a:t>Le simulateur</a:t>
            </a: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4735338"/>
            <a:ext cx="13533703" cy="7485237"/>
          </a:xfrm>
          <a:prstGeom prst="rect">
            <a:avLst/>
          </a:prstGeom>
        </p:spPr>
        <p:txBody>
          <a:bodyPr/>
          <a:lstStyle/>
          <a:p>
            <a:r>
              <a:rPr lang="fr-FR" sz="3600"/>
              <a:t>Le simulateur permet à l’entreprise de simuler un nouvel échéancier en faisant </a:t>
            </a:r>
            <a:r>
              <a:rPr lang="fr-FR" sz="3600" b="1"/>
              <a:t>varier sa durée</a:t>
            </a:r>
            <a:r>
              <a:rPr lang="fr-FR" sz="3600"/>
              <a:t>.</a:t>
            </a:r>
          </a:p>
          <a:p>
            <a:r>
              <a:rPr lang="fr-FR" sz="3600"/>
              <a:t>Il donne aussi la possibilité de </a:t>
            </a:r>
            <a:r>
              <a:rPr lang="fr-FR" sz="3600" b="1"/>
              <a:t>comparer le montant des échéanciers</a:t>
            </a:r>
            <a:r>
              <a:rPr lang="fr-FR" sz="3600"/>
              <a:t> entre un échéancier avec des mensualités progressives et un échéancier avec des mensualités fixes.</a:t>
            </a:r>
          </a:p>
          <a:p>
            <a:r>
              <a:rPr lang="fr-FR" sz="3600"/>
              <a:t>.</a:t>
            </a:r>
          </a:p>
        </p:txBody>
      </p:sp>
    </p:spTree>
    <p:extLst>
      <p:ext uri="{BB962C8B-B14F-4D97-AF65-F5344CB8AC3E}">
        <p14:creationId xmlns:p14="http://schemas.microsoft.com/office/powerpoint/2010/main" val="397971948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223052BC-AB87-49CA-8C53-03A0FA229C0E}"/>
              </a:ext>
            </a:extLst>
          </p:cNvPr>
          <p:cNvPicPr>
            <a:picLocks noChangeAspect="1"/>
          </p:cNvPicPr>
          <p:nvPr/>
        </p:nvPicPr>
        <p:blipFill>
          <a:blip r:embed="rId3"/>
          <a:stretch>
            <a:fillRect/>
          </a:stretch>
        </p:blipFill>
        <p:spPr>
          <a:xfrm>
            <a:off x="2737938" y="1979262"/>
            <a:ext cx="8882561" cy="11230731"/>
          </a:xfrm>
          <a:prstGeom prst="rect">
            <a:avLst/>
          </a:prstGeom>
          <a:ln>
            <a:noFill/>
          </a:ln>
        </p:spPr>
      </p:pic>
    </p:spTree>
    <p:extLst>
      <p:ext uri="{BB962C8B-B14F-4D97-AF65-F5344CB8AC3E}">
        <p14:creationId xmlns:p14="http://schemas.microsoft.com/office/powerpoint/2010/main" val="1753825478"/>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Titre de section"/>
          <p:cNvSpPr txBox="1">
            <a:spLocks noGrp="1"/>
          </p:cNvSpPr>
          <p:nvPr>
            <p:ph type="title"/>
          </p:nvPr>
        </p:nvSpPr>
        <p:spPr>
          <a:xfrm>
            <a:off x="4810056" y="5978204"/>
            <a:ext cx="11272161" cy="3400313"/>
          </a:xfrm>
          <a:prstGeom prst="rect">
            <a:avLst/>
          </a:prstGeom>
        </p:spPr>
        <p:txBody>
          <a:bodyPr/>
          <a:lstStyle/>
          <a:p>
            <a:pPr defTabSz="457200">
              <a:lnSpc>
                <a:spcPct val="100000"/>
              </a:lnSpc>
              <a:buClr>
                <a:srgbClr val="235698"/>
              </a:buClr>
              <a:buSzPct val="200000"/>
              <a:defRPr sz="3000" spc="0">
                <a:solidFill>
                  <a:srgbClr val="FFFFFF"/>
                </a:solidFill>
              </a:defRPr>
            </a:pPr>
            <a:r>
              <a:rPr lang="fr-FR" sz="8800"/>
              <a:t>Et la remise de dettes ?</a:t>
            </a:r>
            <a:br>
              <a:rPr lang="fr-FR" sz="8800"/>
            </a:br>
            <a:r>
              <a:rPr lang="fr-FR" sz="8800"/>
              <a:t/>
            </a:r>
            <a:br>
              <a:rPr lang="fr-FR" sz="8800"/>
            </a:br>
            <a:r>
              <a:rPr lang="fr-FR" sz="4000" i="1"/>
              <a:t>Projet de décret d'application en cours de validation</a:t>
            </a:r>
          </a:p>
        </p:txBody>
      </p:sp>
      <p:sp>
        <p:nvSpPr>
          <p:cNvPr id="276" name="00"/>
          <p:cNvSpPr txBox="1">
            <a:spLocks noGrp="1"/>
          </p:cNvSpPr>
          <p:nvPr>
            <p:ph type="body" sz="quarter" idx="21"/>
          </p:nvPr>
        </p:nvSpPr>
        <p:spPr>
          <a:prstGeom prst="rect">
            <a:avLst/>
          </a:prstGeom>
        </p:spPr>
        <p:txBody>
          <a:bodyPr/>
          <a:lstStyle/>
          <a:p>
            <a:r>
              <a:rPr lang="fr-FR"/>
              <a:t>04</a:t>
            </a:r>
            <a:endParaRPr/>
          </a:p>
        </p:txBody>
      </p:sp>
    </p:spTree>
    <p:extLst>
      <p:ext uri="{BB962C8B-B14F-4D97-AF65-F5344CB8AC3E}">
        <p14:creationId xmlns:p14="http://schemas.microsoft.com/office/powerpoint/2010/main" val="2813000093"/>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prstGeom prst="rect">
            <a:avLst/>
          </a:prstGeom>
        </p:spPr>
        <p:txBody>
          <a:bodyPr/>
          <a:lstStyle/>
          <a:p>
            <a:pPr>
              <a:lnSpc>
                <a:spcPct val="100000"/>
              </a:lnSpc>
            </a:pPr>
            <a:r>
              <a:rPr lang="fr-FR"/>
              <a:t>A qui s’adresse la remise de dettes ? </a:t>
            </a: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5687838"/>
            <a:ext cx="13533703" cy="7485237"/>
          </a:xfrm>
          <a:prstGeom prst="rect">
            <a:avLst/>
          </a:prstGeom>
        </p:spPr>
        <p:txBody>
          <a:bodyPr/>
          <a:lstStyle/>
          <a:p>
            <a:pPr marL="524255" lvl="0" indent="-524255" defTabSz="2096971" hangingPunct="0">
              <a:spcBef>
                <a:spcPts val="3800"/>
              </a:spcBef>
              <a:buSzPct val="123000"/>
              <a:buFontTx/>
              <a:buChar char="•"/>
              <a:defRPr sz="2580">
                <a:solidFill>
                  <a:srgbClr val="FFFFFF"/>
                </a:solidFill>
                <a:latin typeface="+mj-lt"/>
                <a:ea typeface="+mj-ea"/>
                <a:cs typeface="+mj-cs"/>
                <a:sym typeface="Arial"/>
              </a:defRPr>
            </a:pPr>
            <a:r>
              <a:rPr lang="fr-FR" sz="3200">
                <a:solidFill>
                  <a:schemeClr val="tx1">
                    <a:lumMod val="50000"/>
                  </a:schemeClr>
                </a:solidFill>
              </a:rPr>
              <a:t>Les employeurs de </a:t>
            </a:r>
            <a:r>
              <a:rPr lang="fr-FR" sz="3200" b="1">
                <a:solidFill>
                  <a:schemeClr val="tx1">
                    <a:lumMod val="50000"/>
                  </a:schemeClr>
                </a:solidFill>
              </a:rPr>
              <a:t>moins de 250 salariés</a:t>
            </a:r>
            <a:r>
              <a:rPr lang="fr-FR" sz="3200">
                <a:solidFill>
                  <a:schemeClr val="tx1">
                    <a:lumMod val="50000"/>
                  </a:schemeClr>
                </a:solidFill>
              </a:rPr>
              <a:t> :</a:t>
            </a:r>
          </a:p>
          <a:p>
            <a:pPr lvl="0" defTabSz="2096971" hangingPunct="0">
              <a:spcBef>
                <a:spcPts val="3800"/>
              </a:spcBef>
              <a:buSzPct val="123000"/>
              <a:defRPr sz="2580">
                <a:solidFill>
                  <a:srgbClr val="FFFFFF"/>
                </a:solidFill>
                <a:latin typeface="+mj-lt"/>
                <a:ea typeface="+mj-ea"/>
                <a:cs typeface="+mj-cs"/>
                <a:sym typeface="Arial"/>
              </a:defRPr>
            </a:pPr>
            <a:r>
              <a:rPr lang="fr-FR" sz="3200">
                <a:solidFill>
                  <a:schemeClr val="tx1">
                    <a:lumMod val="50000"/>
                  </a:schemeClr>
                </a:solidFill>
              </a:rPr>
              <a:t>- qui ne bénéficient ni de l’exonération ni de l’aide au paiement.</a:t>
            </a:r>
          </a:p>
          <a:p>
            <a:pPr lvl="0" defTabSz="2096971" hangingPunct="0">
              <a:spcBef>
                <a:spcPts val="3800"/>
              </a:spcBef>
              <a:buSzPct val="123000"/>
              <a:defRPr sz="2580">
                <a:solidFill>
                  <a:srgbClr val="FFFFFF"/>
                </a:solidFill>
                <a:latin typeface="+mj-lt"/>
                <a:ea typeface="+mj-ea"/>
                <a:cs typeface="+mj-cs"/>
                <a:sym typeface="Arial"/>
              </a:defRPr>
            </a:pPr>
            <a:r>
              <a:rPr lang="fr-FR" sz="3200">
                <a:solidFill>
                  <a:schemeClr val="tx1">
                    <a:lumMod val="50000"/>
                  </a:schemeClr>
                </a:solidFill>
              </a:rPr>
              <a:t>- ayant subi une baisse de leur chiffre d’affaires (CA) d’au moins 50 % </a:t>
            </a:r>
          </a:p>
          <a:p>
            <a:pPr lvl="0" defTabSz="2096971" hangingPunct="0">
              <a:spcBef>
                <a:spcPts val="3800"/>
              </a:spcBef>
              <a:buSzPct val="123000"/>
              <a:defRPr sz="2580">
                <a:solidFill>
                  <a:srgbClr val="FFFFFF"/>
                </a:solidFill>
                <a:latin typeface="+mj-lt"/>
                <a:ea typeface="+mj-ea"/>
                <a:cs typeface="+mj-cs"/>
                <a:sym typeface="Arial"/>
              </a:defRPr>
            </a:pPr>
            <a:r>
              <a:rPr lang="fr-FR" sz="3200">
                <a:solidFill>
                  <a:schemeClr val="tx1">
                    <a:lumMod val="50000"/>
                  </a:schemeClr>
                </a:solidFill>
              </a:rPr>
              <a:t>- qui bénéficient d’un plan d’apurement « </a:t>
            </a:r>
            <a:r>
              <a:rPr lang="fr-FR" sz="3200" err="1">
                <a:solidFill>
                  <a:schemeClr val="tx1">
                    <a:lumMod val="50000"/>
                  </a:schemeClr>
                </a:solidFill>
              </a:rPr>
              <a:t>Covid</a:t>
            </a:r>
            <a:r>
              <a:rPr lang="fr-FR" sz="3200">
                <a:solidFill>
                  <a:schemeClr val="tx1">
                    <a:lumMod val="50000"/>
                  </a:schemeClr>
                </a:solidFill>
              </a:rPr>
              <a:t> » (automatique ou à leur demande) et ne sont pas en mesure de respecter la totalité des échéances du plan </a:t>
            </a:r>
          </a:p>
          <a:p>
            <a:pPr marL="571500" indent="-571500">
              <a:buFont typeface="Arial" panose="020B0604020202020204" pitchFamily="34" charset="0"/>
              <a:buChar char="•"/>
            </a:pPr>
            <a:r>
              <a:rPr lang="fr-FR" sz="3200">
                <a:solidFill>
                  <a:schemeClr val="tx1">
                    <a:lumMod val="50000"/>
                  </a:schemeClr>
                </a:solidFill>
              </a:rPr>
              <a:t>La remise peut être octroyée après le paiement de l’intégralité des parts ouvrières dues dans ce plan.</a:t>
            </a:r>
          </a:p>
          <a:p>
            <a:endParaRPr lang="fr-FR" sz="3600"/>
          </a:p>
        </p:txBody>
      </p:sp>
    </p:spTree>
    <p:extLst>
      <p:ext uri="{BB962C8B-B14F-4D97-AF65-F5344CB8AC3E}">
        <p14:creationId xmlns:p14="http://schemas.microsoft.com/office/powerpoint/2010/main" val="6876367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Merci pour votre attention"/>
          <p:cNvSpPr txBox="1">
            <a:spLocks noGrp="1"/>
          </p:cNvSpPr>
          <p:nvPr>
            <p:ph type="body" idx="21"/>
          </p:nvPr>
        </p:nvSpPr>
        <p:spPr>
          <a:prstGeom prst="rect">
            <a:avLst/>
          </a:prstGeom>
        </p:spPr>
        <p:txBody>
          <a:bodyPr/>
          <a:lstStyle/>
          <a:p>
            <a:r>
              <a:rPr lang="fr-FR">
                <a:solidFill>
                  <a:schemeClr val="bg1"/>
                </a:solidFill>
              </a:rPr>
              <a:t>Les secteurs d’activité éligibles</a:t>
            </a:r>
          </a:p>
          <a:p>
            <a:r>
              <a:rPr lang="fr-FR">
                <a:solidFill>
                  <a:schemeClr val="bg1"/>
                </a:solidFill>
              </a:rPr>
              <a:t>&amp;</a:t>
            </a:r>
          </a:p>
          <a:p>
            <a:r>
              <a:rPr lang="fr-FR">
                <a:solidFill>
                  <a:schemeClr val="bg1"/>
                </a:solidFill>
              </a:rPr>
              <a:t>Détermination de l’activité principale </a:t>
            </a:r>
          </a:p>
        </p:txBody>
      </p:sp>
    </p:spTree>
    <p:extLst>
      <p:ext uri="{BB962C8B-B14F-4D97-AF65-F5344CB8AC3E}">
        <p14:creationId xmlns:p14="http://schemas.microsoft.com/office/powerpoint/2010/main" val="143567973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xfrm>
            <a:off x="969433" y="2651950"/>
            <a:ext cx="18742861" cy="1433164"/>
          </a:xfrm>
          <a:prstGeom prst="rect">
            <a:avLst/>
          </a:prstGeom>
        </p:spPr>
        <p:txBody>
          <a:bodyPr/>
          <a:lstStyle/>
          <a:p>
            <a:pPr>
              <a:lnSpc>
                <a:spcPct val="100000"/>
              </a:lnSpc>
            </a:pPr>
            <a:r>
              <a:rPr lang="fr-FR"/>
              <a:t>Quelles conditions ?</a:t>
            </a: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4795741"/>
            <a:ext cx="13533703" cy="8373849"/>
          </a:xfrm>
          <a:prstGeom prst="rect">
            <a:avLst/>
          </a:prstGeom>
        </p:spPr>
        <p:txBody>
          <a:bodyPr lIns="50800" tIns="50800" rIns="50800" bIns="50800" numCol="1" spcCol="38100" anchor="t">
            <a:noAutofit/>
          </a:bodyPr>
          <a:lstStyle/>
          <a:p>
            <a:pPr marL="457200" lvl="0" indent="-457200" defTabSz="2096971" hangingPunct="0">
              <a:spcBef>
                <a:spcPts val="3800"/>
              </a:spcBef>
              <a:buSzPct val="123000"/>
              <a:buFont typeface="Arial" panose="020B0604020202020204" pitchFamily="34" charset="0"/>
              <a:buChar char="•"/>
              <a:defRPr sz="2580">
                <a:solidFill>
                  <a:srgbClr val="FFFFFF"/>
                </a:solidFill>
                <a:latin typeface="+mj-lt"/>
                <a:ea typeface="+mj-ea"/>
                <a:cs typeface="+mj-cs"/>
                <a:sym typeface="Arial"/>
              </a:defRPr>
            </a:pPr>
            <a:r>
              <a:rPr lang="fr-FR" sz="2800" b="1">
                <a:solidFill>
                  <a:schemeClr val="tx1">
                    <a:lumMod val="50000"/>
                  </a:schemeClr>
                </a:solidFill>
              </a:rPr>
              <a:t>Être à jour </a:t>
            </a:r>
            <a:r>
              <a:rPr lang="fr-FR" sz="2800">
                <a:solidFill>
                  <a:schemeClr val="tx1">
                    <a:lumMod val="50000"/>
                  </a:schemeClr>
                </a:solidFill>
              </a:rPr>
              <a:t>des obligations de déclaration/paiement au 1er janvier 2020 </a:t>
            </a:r>
            <a:r>
              <a:rPr lang="fr-FR" sz="2800" i="1">
                <a:solidFill>
                  <a:schemeClr val="tx1">
                    <a:lumMod val="50000"/>
                  </a:schemeClr>
                </a:solidFill>
              </a:rPr>
              <a:t>(absence de dettes ou plan d’apurement conclu et respecté au 15 mars 2020)</a:t>
            </a:r>
          </a:p>
          <a:p>
            <a:pPr marL="523875" lvl="0" indent="-523875" defTabSz="2096971" hangingPunct="0">
              <a:spcBef>
                <a:spcPts val="3800"/>
              </a:spcBef>
              <a:buSzPct val="123000"/>
              <a:buFontTx/>
              <a:buChar char="•"/>
              <a:defRPr sz="2580">
                <a:solidFill>
                  <a:srgbClr val="FFFFFF"/>
                </a:solidFill>
                <a:latin typeface="+mj-lt"/>
                <a:ea typeface="+mj-ea"/>
                <a:cs typeface="+mj-cs"/>
                <a:sym typeface="Arial"/>
              </a:defRPr>
            </a:pPr>
            <a:r>
              <a:rPr lang="fr-FR" sz="2800" b="1">
                <a:solidFill>
                  <a:schemeClr val="tx1">
                    <a:lumMod val="50000"/>
                  </a:schemeClr>
                </a:solidFill>
              </a:rPr>
              <a:t>Absence de condamnation </a:t>
            </a:r>
            <a:r>
              <a:rPr lang="fr-FR" sz="2800">
                <a:solidFill>
                  <a:schemeClr val="tx1">
                    <a:lumMod val="50000"/>
                  </a:schemeClr>
                </a:solidFill>
              </a:rPr>
              <a:t>pour </a:t>
            </a:r>
            <a:r>
              <a:rPr lang="fr-FR" sz="2800" b="1">
                <a:solidFill>
                  <a:schemeClr val="tx1">
                    <a:lumMod val="50000"/>
                  </a:schemeClr>
                </a:solidFill>
              </a:rPr>
              <a:t>travail dissimulé </a:t>
            </a:r>
            <a:r>
              <a:rPr lang="fr-FR" sz="2800">
                <a:solidFill>
                  <a:schemeClr val="tx1">
                    <a:lumMod val="50000"/>
                  </a:schemeClr>
                </a:solidFill>
              </a:rPr>
              <a:t>au cours des 5 années précédant la demande.</a:t>
            </a:r>
          </a:p>
          <a:p>
            <a:pPr marL="523875" indent="-523875" defTabSz="2096971" hangingPunct="0">
              <a:spcBef>
                <a:spcPts val="3800"/>
              </a:spcBef>
              <a:buSzPct val="123000"/>
              <a:buFontTx/>
              <a:buChar char="•"/>
              <a:defRPr sz="2580">
                <a:solidFill>
                  <a:srgbClr val="FFFFFF"/>
                </a:solidFill>
                <a:latin typeface="+mj-lt"/>
                <a:ea typeface="+mj-ea"/>
                <a:cs typeface="+mj-cs"/>
                <a:sym typeface="Arial"/>
              </a:defRPr>
            </a:pPr>
            <a:r>
              <a:rPr lang="fr-FR" sz="2800">
                <a:solidFill>
                  <a:schemeClr val="tx1">
                    <a:lumMod val="50000"/>
                  </a:schemeClr>
                </a:solidFill>
              </a:rPr>
              <a:t>Attester de </a:t>
            </a:r>
            <a:r>
              <a:rPr lang="fr-FR" sz="2800" b="1">
                <a:solidFill>
                  <a:schemeClr val="tx1">
                    <a:lumMod val="50000"/>
                  </a:schemeClr>
                </a:solidFill>
              </a:rPr>
              <a:t>difficultés économiques particulières </a:t>
            </a:r>
            <a:r>
              <a:rPr lang="fr-FR" sz="2800">
                <a:solidFill>
                  <a:schemeClr val="tx1">
                    <a:lumMod val="50000"/>
                  </a:schemeClr>
                </a:solidFill>
              </a:rPr>
              <a:t>mettant dans l’impossibilité de faire face aux échéances du plan d’apurement conclu </a:t>
            </a:r>
          </a:p>
          <a:p>
            <a:pPr marL="523875" indent="-523875" defTabSz="2096971" hangingPunct="0">
              <a:spcBef>
                <a:spcPts val="3800"/>
              </a:spcBef>
              <a:buSzPct val="123000"/>
              <a:buFontTx/>
              <a:buChar char="•"/>
              <a:defRPr sz="2580">
                <a:solidFill>
                  <a:srgbClr val="FFFFFF"/>
                </a:solidFill>
                <a:latin typeface="+mj-lt"/>
                <a:ea typeface="+mj-ea"/>
                <a:cs typeface="+mj-cs"/>
                <a:sym typeface="Arial"/>
              </a:defRPr>
            </a:pPr>
            <a:r>
              <a:rPr lang="fr-FR" sz="2800">
                <a:solidFill>
                  <a:schemeClr val="tx1">
                    <a:lumMod val="50000"/>
                  </a:schemeClr>
                </a:solidFill>
              </a:rPr>
              <a:t>Attester </a:t>
            </a:r>
            <a:r>
              <a:rPr lang="fr-FR" sz="2800" b="1">
                <a:solidFill>
                  <a:schemeClr val="tx1">
                    <a:lumMod val="50000"/>
                  </a:schemeClr>
                </a:solidFill>
              </a:rPr>
              <a:t>avoir sollicité </a:t>
            </a:r>
            <a:r>
              <a:rPr lang="fr-FR" sz="2800">
                <a:solidFill>
                  <a:schemeClr val="tx1">
                    <a:lumMod val="50000"/>
                  </a:schemeClr>
                </a:solidFill>
              </a:rPr>
              <a:t>un étalement de paiement, des facilités de financement supplémentaires ou des remises de dettes </a:t>
            </a:r>
            <a:r>
              <a:rPr lang="fr-FR" sz="2800" b="1">
                <a:solidFill>
                  <a:schemeClr val="tx1">
                    <a:lumMod val="50000"/>
                  </a:schemeClr>
                </a:solidFill>
              </a:rPr>
              <a:t>auprès de ses créanciers privés </a:t>
            </a:r>
            <a:r>
              <a:rPr lang="fr-FR" sz="2800">
                <a:solidFill>
                  <a:schemeClr val="tx1">
                    <a:lumMod val="50000"/>
                  </a:schemeClr>
                </a:solidFill>
              </a:rPr>
              <a:t>: </a:t>
            </a:r>
          </a:p>
          <a:p>
            <a:pPr lvl="1" indent="0" defTabSz="2096971" hangingPunct="0">
              <a:spcBef>
                <a:spcPts val="3800"/>
              </a:spcBef>
              <a:buNone/>
              <a:defRPr sz="2580">
                <a:solidFill>
                  <a:srgbClr val="FFFFFF"/>
                </a:solidFill>
                <a:latin typeface="+mj-lt"/>
                <a:ea typeface="+mj-ea"/>
                <a:cs typeface="+mj-cs"/>
                <a:sym typeface="Arial"/>
              </a:defRPr>
            </a:pPr>
            <a:r>
              <a:rPr lang="fr-FR" sz="2800">
                <a:solidFill>
                  <a:schemeClr val="tx1">
                    <a:lumMod val="50000"/>
                  </a:schemeClr>
                </a:solidFill>
              </a:rPr>
              <a:t>- La demande précise l’identité de ces créanciers, les dettes concernées, leur montant, leur date d’exigibilité et, le cas échéant, les conditions auxquelles les remises ou échelonnement sont subordonnées.</a:t>
            </a:r>
          </a:p>
          <a:p>
            <a:endParaRPr lang="fr-FR" sz="3600"/>
          </a:p>
        </p:txBody>
      </p:sp>
    </p:spTree>
    <p:extLst>
      <p:ext uri="{BB962C8B-B14F-4D97-AF65-F5344CB8AC3E}">
        <p14:creationId xmlns:p14="http://schemas.microsoft.com/office/powerpoint/2010/main" val="4178504603"/>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xfrm>
            <a:off x="969433" y="2651950"/>
            <a:ext cx="18742861" cy="1433164"/>
          </a:xfrm>
          <a:prstGeom prst="rect">
            <a:avLst/>
          </a:prstGeom>
        </p:spPr>
        <p:txBody>
          <a:bodyPr/>
          <a:lstStyle/>
          <a:p>
            <a:pPr>
              <a:lnSpc>
                <a:spcPct val="100000"/>
              </a:lnSpc>
            </a:pPr>
            <a:r>
              <a:rPr lang="fr-FR"/>
              <a:t>Appréciation de la baisse du chiffre d’affaires</a:t>
            </a: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4795741"/>
            <a:ext cx="14062411" cy="8373849"/>
          </a:xfrm>
          <a:prstGeom prst="rect">
            <a:avLst/>
          </a:prstGeom>
        </p:spPr>
        <p:txBody>
          <a:bodyPr lIns="50800" tIns="50800" rIns="50800" bIns="50800" numCol="1" spcCol="38100" anchor="t">
            <a:noAutofit/>
          </a:bodyPr>
          <a:lstStyle/>
          <a:p>
            <a:pPr defTabSz="2096971" hangingPunct="0">
              <a:lnSpc>
                <a:spcPct val="100000"/>
              </a:lnSpc>
              <a:spcBef>
                <a:spcPts val="1200"/>
              </a:spcBef>
              <a:buSzPct val="123000"/>
              <a:defRPr sz="2580">
                <a:solidFill>
                  <a:srgbClr val="FFFFFF"/>
                </a:solidFill>
                <a:latin typeface="+mj-lt"/>
                <a:ea typeface="+mj-ea"/>
                <a:cs typeface="+mj-cs"/>
                <a:sym typeface="Arial"/>
              </a:defRPr>
            </a:pPr>
            <a:r>
              <a:rPr lang="fr-FR" sz="2600" b="1">
                <a:solidFill>
                  <a:schemeClr val="tx1">
                    <a:lumMod val="50000"/>
                  </a:schemeClr>
                </a:solidFill>
                <a:sym typeface="Wingdings" panose="05000000000000000000" pitchFamily="2" charset="2"/>
              </a:rPr>
              <a:t> </a:t>
            </a:r>
            <a:r>
              <a:rPr lang="fr-FR" sz="2600" b="1">
                <a:solidFill>
                  <a:schemeClr val="tx1">
                    <a:lumMod val="50000"/>
                  </a:schemeClr>
                </a:solidFill>
              </a:rPr>
              <a:t>Une baisse du CA d’au moins 50 % quelle que soit la date de création de votre entreprise </a:t>
            </a:r>
          </a:p>
          <a:p>
            <a:pPr defTabSz="2096971" hangingPunct="0">
              <a:lnSpc>
                <a:spcPct val="100000"/>
              </a:lnSpc>
              <a:spcBef>
                <a:spcPts val="2400"/>
              </a:spcBef>
              <a:buSzPct val="123000"/>
              <a:defRPr sz="2580">
                <a:solidFill>
                  <a:srgbClr val="FFFFFF"/>
                </a:solidFill>
                <a:latin typeface="+mj-lt"/>
                <a:ea typeface="+mj-ea"/>
                <a:cs typeface="+mj-cs"/>
                <a:sym typeface="Arial"/>
              </a:defRPr>
            </a:pPr>
            <a:r>
              <a:rPr lang="fr-FR" sz="2600" b="1">
                <a:solidFill>
                  <a:schemeClr val="tx1">
                    <a:lumMod val="50000"/>
                  </a:schemeClr>
                </a:solidFill>
                <a:sym typeface="Wingdings" panose="05000000000000000000" pitchFamily="2" charset="2"/>
              </a:rPr>
              <a:t> </a:t>
            </a:r>
            <a:r>
              <a:rPr lang="fr-FR" sz="2600" b="1">
                <a:solidFill>
                  <a:schemeClr val="tx1">
                    <a:lumMod val="50000"/>
                  </a:schemeClr>
                </a:solidFill>
              </a:rPr>
              <a:t>Choix de la période de référence : </a:t>
            </a:r>
          </a:p>
          <a:p>
            <a:pPr defTabSz="2096971" hangingPunct="0">
              <a:lnSpc>
                <a:spcPct val="100000"/>
              </a:lnSpc>
              <a:spcBef>
                <a:spcPts val="1200"/>
              </a:spcBef>
              <a:buSzPct val="123000"/>
              <a:defRPr sz="2580">
                <a:solidFill>
                  <a:srgbClr val="FFFFFF"/>
                </a:solidFill>
                <a:latin typeface="+mj-lt"/>
                <a:ea typeface="+mj-ea"/>
                <a:cs typeface="+mj-cs"/>
                <a:sym typeface="Arial"/>
              </a:defRPr>
            </a:pPr>
            <a:r>
              <a:rPr lang="fr-FR" sz="2600" b="1">
                <a:solidFill>
                  <a:schemeClr val="tx1">
                    <a:lumMod val="50000"/>
                  </a:schemeClr>
                </a:solidFill>
              </a:rPr>
              <a:t>	</a:t>
            </a:r>
            <a:r>
              <a:rPr lang="fr-FR" sz="2600">
                <a:solidFill>
                  <a:schemeClr val="tx1">
                    <a:lumMod val="50000"/>
                  </a:schemeClr>
                </a:solidFill>
              </a:rPr>
              <a:t>du</a:t>
            </a:r>
            <a:r>
              <a:rPr lang="fr-FR" sz="2600" b="1">
                <a:solidFill>
                  <a:schemeClr val="tx1">
                    <a:lumMod val="50000"/>
                  </a:schemeClr>
                </a:solidFill>
              </a:rPr>
              <a:t> </a:t>
            </a:r>
            <a:r>
              <a:rPr lang="fr-FR" sz="2600">
                <a:solidFill>
                  <a:schemeClr val="tx1">
                    <a:lumMod val="50000"/>
                  </a:schemeClr>
                </a:solidFill>
              </a:rPr>
              <a:t>1er février 2020 au 31 mai 2020 (4 mois) </a:t>
            </a:r>
          </a:p>
          <a:p>
            <a:pPr lvl="0" defTabSz="2096971" hangingPunct="0">
              <a:lnSpc>
                <a:spcPct val="100000"/>
              </a:lnSpc>
              <a:spcBef>
                <a:spcPts val="1200"/>
              </a:spcBef>
              <a:buSzPct val="123000"/>
              <a:defRPr sz="2580">
                <a:solidFill>
                  <a:srgbClr val="FFFFFF"/>
                </a:solidFill>
                <a:latin typeface="+mj-lt"/>
                <a:ea typeface="+mj-ea"/>
                <a:cs typeface="+mj-cs"/>
                <a:sym typeface="Arial"/>
              </a:defRPr>
            </a:pPr>
            <a:r>
              <a:rPr lang="fr-FR" sz="2600" b="1">
                <a:solidFill>
                  <a:schemeClr val="tx1">
                    <a:lumMod val="50000"/>
                  </a:schemeClr>
                </a:solidFill>
              </a:rPr>
              <a:t>	ou</a:t>
            </a:r>
            <a:r>
              <a:rPr lang="fr-FR" sz="2600">
                <a:solidFill>
                  <a:schemeClr val="tx1">
                    <a:lumMod val="50000"/>
                  </a:schemeClr>
                </a:solidFill>
              </a:rPr>
              <a:t> du 15 mars 2020 au 15 mai 2020 (2 mois)</a:t>
            </a:r>
          </a:p>
          <a:p>
            <a:pPr lvl="0" defTabSz="2096971" hangingPunct="0">
              <a:lnSpc>
                <a:spcPct val="100000"/>
              </a:lnSpc>
              <a:spcBef>
                <a:spcPts val="2400"/>
              </a:spcBef>
              <a:buSzPct val="123000"/>
              <a:defRPr sz="2580">
                <a:solidFill>
                  <a:srgbClr val="FFFFFF"/>
                </a:solidFill>
                <a:latin typeface="+mj-lt"/>
                <a:ea typeface="+mj-ea"/>
                <a:cs typeface="+mj-cs"/>
                <a:sym typeface="Arial"/>
              </a:defRPr>
            </a:pPr>
            <a:r>
              <a:rPr lang="fr-FR" sz="2600" b="1">
                <a:solidFill>
                  <a:schemeClr val="tx1">
                    <a:lumMod val="50000"/>
                  </a:schemeClr>
                </a:solidFill>
                <a:sym typeface="Wingdings" panose="05000000000000000000" pitchFamily="2" charset="2"/>
              </a:rPr>
              <a:t> Appréciation</a:t>
            </a:r>
            <a:r>
              <a:rPr lang="fr-FR" sz="2600">
                <a:solidFill>
                  <a:schemeClr val="tx1">
                    <a:lumMod val="50000"/>
                  </a:schemeClr>
                </a:solidFill>
                <a:sym typeface="Wingdings" panose="05000000000000000000" pitchFamily="2" charset="2"/>
              </a:rPr>
              <a:t> de l</a:t>
            </a:r>
            <a:r>
              <a:rPr lang="fr-FR" sz="2600">
                <a:solidFill>
                  <a:schemeClr val="tx1">
                    <a:lumMod val="50000"/>
                  </a:schemeClr>
                </a:solidFill>
              </a:rPr>
              <a:t>a </a:t>
            </a:r>
            <a:r>
              <a:rPr lang="fr-FR" sz="2600" b="1">
                <a:solidFill>
                  <a:schemeClr val="tx1">
                    <a:lumMod val="50000"/>
                  </a:schemeClr>
                </a:solidFill>
              </a:rPr>
              <a:t>baisse</a:t>
            </a:r>
            <a:r>
              <a:rPr lang="fr-FR" sz="2600">
                <a:solidFill>
                  <a:schemeClr val="tx1">
                    <a:lumMod val="50000"/>
                  </a:schemeClr>
                </a:solidFill>
              </a:rPr>
              <a:t> au choix </a:t>
            </a:r>
            <a:r>
              <a:rPr lang="fr-FR" sz="2600" b="1">
                <a:solidFill>
                  <a:schemeClr val="tx1">
                    <a:lumMod val="50000"/>
                  </a:schemeClr>
                </a:solidFill>
              </a:rPr>
              <a:t>par référence </a:t>
            </a:r>
            <a:r>
              <a:rPr lang="fr-FR" sz="2600">
                <a:solidFill>
                  <a:schemeClr val="tx1">
                    <a:lumMod val="50000"/>
                  </a:schemeClr>
                </a:solidFill>
              </a:rPr>
              <a:t>:</a:t>
            </a:r>
          </a:p>
          <a:p>
            <a:pPr marL="1676400" lvl="1" indent="-457200" defTabSz="2096971" hangingPunct="0">
              <a:lnSpc>
                <a:spcPct val="100000"/>
              </a:lnSpc>
              <a:spcBef>
                <a:spcPts val="1200"/>
              </a:spcBef>
              <a:buFont typeface="Arial" panose="020B0604020202020204" pitchFamily="34" charset="0"/>
              <a:buChar char="•"/>
              <a:defRPr sz="2580">
                <a:solidFill>
                  <a:srgbClr val="FFFFFF"/>
                </a:solidFill>
                <a:latin typeface="+mj-lt"/>
                <a:ea typeface="+mj-ea"/>
                <a:cs typeface="+mj-cs"/>
                <a:sym typeface="Arial"/>
              </a:defRPr>
            </a:pPr>
            <a:r>
              <a:rPr lang="fr-FR" sz="2600">
                <a:solidFill>
                  <a:schemeClr val="tx1">
                    <a:lumMod val="50000"/>
                  </a:schemeClr>
                </a:solidFill>
              </a:rPr>
              <a:t>à la même période sur l’année 2019</a:t>
            </a:r>
          </a:p>
          <a:p>
            <a:pPr marL="1676400" lvl="1" indent="-457200" defTabSz="2096971" hangingPunct="0">
              <a:lnSpc>
                <a:spcPct val="100000"/>
              </a:lnSpc>
              <a:spcBef>
                <a:spcPts val="1200"/>
              </a:spcBef>
              <a:buFont typeface="Arial" panose="020B0604020202020204" pitchFamily="34" charset="0"/>
              <a:buChar char="•"/>
              <a:defRPr sz="2580">
                <a:solidFill>
                  <a:srgbClr val="FFFFFF"/>
                </a:solidFill>
                <a:latin typeface="+mj-lt"/>
                <a:ea typeface="+mj-ea"/>
                <a:cs typeface="+mj-cs"/>
                <a:sym typeface="Arial"/>
              </a:defRPr>
            </a:pPr>
            <a:r>
              <a:rPr lang="fr-FR" sz="2600">
                <a:solidFill>
                  <a:schemeClr val="tx1">
                    <a:lumMod val="50000"/>
                  </a:schemeClr>
                </a:solidFill>
              </a:rPr>
              <a:t>au CA mensuel moyen de l’année 2019 ramené sur respectivement quatre ou deux mois</a:t>
            </a:r>
          </a:p>
          <a:p>
            <a:pPr marL="1676400" lvl="1" indent="-457200" defTabSz="2096971" hangingPunct="0">
              <a:lnSpc>
                <a:spcPct val="100000"/>
              </a:lnSpc>
              <a:spcBef>
                <a:spcPts val="1200"/>
              </a:spcBef>
              <a:buFont typeface="Arial" panose="020B0604020202020204" pitchFamily="34" charset="0"/>
              <a:buChar char="•"/>
              <a:defRPr sz="2580">
                <a:solidFill>
                  <a:srgbClr val="FFFFFF"/>
                </a:solidFill>
                <a:latin typeface="+mj-lt"/>
                <a:ea typeface="+mj-ea"/>
                <a:cs typeface="+mj-cs"/>
                <a:sym typeface="Arial"/>
              </a:defRPr>
            </a:pPr>
            <a:r>
              <a:rPr lang="fr-FR" sz="2600">
                <a:solidFill>
                  <a:schemeClr val="tx1">
                    <a:lumMod val="50000"/>
                  </a:schemeClr>
                </a:solidFill>
              </a:rPr>
              <a:t>pour les entreprises créées entre le 1er février 2019 et le 1er janvier 2020, le CA mensuel moyen sur la période comprise entre la date de création de l’entreprise et le 31 janvier 2020, ramené sur respectivement quatre ou deux mois</a:t>
            </a:r>
            <a:endParaRPr lang="fr-FR" sz="2600" b="1">
              <a:solidFill>
                <a:schemeClr val="tx1">
                  <a:lumMod val="50000"/>
                </a:schemeClr>
              </a:solidFill>
            </a:endParaRPr>
          </a:p>
          <a:p>
            <a:r>
              <a:rPr lang="fr-FR" sz="2600" b="1">
                <a:solidFill>
                  <a:schemeClr val="tx1">
                    <a:lumMod val="50000"/>
                  </a:schemeClr>
                </a:solidFill>
                <a:sym typeface="Wingdings" panose="05000000000000000000" pitchFamily="2" charset="2"/>
              </a:rPr>
              <a:t>Cas particulier : E</a:t>
            </a:r>
            <a:r>
              <a:rPr lang="fr-FR" sz="2600" b="1">
                <a:solidFill>
                  <a:schemeClr val="tx1">
                    <a:lumMod val="50000"/>
                  </a:schemeClr>
                </a:solidFill>
              </a:rPr>
              <a:t>ntreprises créées après le 1er janvier 2020 </a:t>
            </a:r>
            <a:r>
              <a:rPr lang="fr-FR" sz="2600">
                <a:solidFill>
                  <a:schemeClr val="tx1">
                    <a:lumMod val="50000"/>
                  </a:schemeClr>
                </a:solidFill>
              </a:rPr>
              <a:t>et avant le 10 mars 2020 :</a:t>
            </a:r>
          </a:p>
          <a:p>
            <a:pPr>
              <a:spcBef>
                <a:spcPts val="600"/>
              </a:spcBef>
            </a:pPr>
            <a:r>
              <a:rPr lang="fr-FR" sz="2600"/>
              <a:t>- La perte de CA = la différence entre le CA réalisé entre le 15 mars 2020 et le 15 mai 2020 et le CA réalisé entre la date de création de l’entreprise et le 15 mars 2020 ramené sur deux mois. </a:t>
            </a:r>
          </a:p>
          <a:p>
            <a:pPr lvl="0" defTabSz="2096971" hangingPunct="0">
              <a:lnSpc>
                <a:spcPct val="100000"/>
              </a:lnSpc>
              <a:spcBef>
                <a:spcPts val="600"/>
              </a:spcBef>
              <a:buSzPct val="123000"/>
              <a:defRPr sz="2580">
                <a:solidFill>
                  <a:srgbClr val="FFFFFF"/>
                </a:solidFill>
                <a:latin typeface="+mj-lt"/>
                <a:ea typeface="+mj-ea"/>
                <a:cs typeface="+mj-cs"/>
                <a:sym typeface="Arial"/>
              </a:defRPr>
            </a:pPr>
            <a:endParaRPr lang="fr-FR" sz="2600">
              <a:solidFill>
                <a:schemeClr val="tx1"/>
              </a:solidFill>
            </a:endParaRPr>
          </a:p>
          <a:p>
            <a:endParaRPr lang="fr-FR" sz="3600"/>
          </a:p>
        </p:txBody>
      </p:sp>
    </p:spTree>
    <p:extLst>
      <p:ext uri="{BB962C8B-B14F-4D97-AF65-F5344CB8AC3E}">
        <p14:creationId xmlns:p14="http://schemas.microsoft.com/office/powerpoint/2010/main" val="207628339"/>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xfrm>
            <a:off x="969433" y="2908428"/>
            <a:ext cx="18742861" cy="1433164"/>
          </a:xfrm>
          <a:prstGeom prst="rect">
            <a:avLst/>
          </a:prstGeom>
        </p:spPr>
        <p:txBody>
          <a:bodyPr/>
          <a:lstStyle/>
          <a:p>
            <a:pPr>
              <a:lnSpc>
                <a:spcPct val="100000"/>
              </a:lnSpc>
            </a:pPr>
            <a:r>
              <a:rPr lang="fr-FR"/>
              <a:t>Modalité de calcul de la remise</a:t>
            </a: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4594302"/>
            <a:ext cx="13533703" cy="8578773"/>
          </a:xfrm>
          <a:prstGeom prst="rect">
            <a:avLst/>
          </a:prstGeom>
        </p:spPr>
        <p:txBody>
          <a:bodyPr/>
          <a:lstStyle/>
          <a:p>
            <a:pPr>
              <a:lnSpc>
                <a:spcPct val="100000"/>
              </a:lnSpc>
              <a:spcBef>
                <a:spcPts val="1200"/>
              </a:spcBef>
            </a:pPr>
            <a:r>
              <a:rPr lang="fr-FR" sz="2800" b="1"/>
              <a:t>La remise partielle :</a:t>
            </a:r>
          </a:p>
          <a:p>
            <a:pPr marL="457200" indent="-457200">
              <a:lnSpc>
                <a:spcPct val="100000"/>
              </a:lnSpc>
              <a:spcBef>
                <a:spcPts val="1200"/>
              </a:spcBef>
              <a:buFont typeface="Arial" panose="020B0604020202020204" pitchFamily="34" charset="0"/>
              <a:buChar char="•"/>
            </a:pPr>
            <a:r>
              <a:rPr lang="fr-FR" sz="2800"/>
              <a:t>s’applique aux </a:t>
            </a:r>
            <a:r>
              <a:rPr lang="fr-FR" sz="2800" b="1"/>
              <a:t>cotisations patronales encore dues au moment de la demande au titre de la période de février à mai 2020.</a:t>
            </a:r>
          </a:p>
          <a:p>
            <a:pPr marL="457200" indent="-457200">
              <a:lnSpc>
                <a:spcPct val="100000"/>
              </a:lnSpc>
              <a:spcBef>
                <a:spcPts val="1200"/>
              </a:spcBef>
              <a:buFont typeface="Arial" panose="020B0604020202020204" pitchFamily="34" charset="0"/>
              <a:buChar char="•"/>
            </a:pPr>
            <a:r>
              <a:rPr lang="fr-FR" sz="2800"/>
              <a:t>est calculée et imputée en réduisant le nombre d’échéances du plan restant à acquitter</a:t>
            </a:r>
          </a:p>
          <a:p>
            <a:pPr marL="457200" indent="-457200">
              <a:lnSpc>
                <a:spcPct val="100000"/>
              </a:lnSpc>
              <a:spcBef>
                <a:spcPts val="1200"/>
              </a:spcBef>
              <a:buFont typeface="Arial" panose="020B0604020202020204" pitchFamily="34" charset="0"/>
              <a:buChar char="•"/>
            </a:pPr>
            <a:r>
              <a:rPr lang="fr-FR" sz="2800"/>
              <a:t>n’est </a:t>
            </a:r>
            <a:r>
              <a:rPr lang="fr-FR" sz="2800" b="1"/>
              <a:t>définitivement acquise qu’au terme du plan </a:t>
            </a:r>
            <a:r>
              <a:rPr lang="fr-FR" sz="2800"/>
              <a:t>et sous condition d’avoir acquitté la totalité des montants n’ayant pas fait l’objet d’une remise.</a:t>
            </a:r>
          </a:p>
          <a:p>
            <a:pPr>
              <a:lnSpc>
                <a:spcPct val="100000"/>
              </a:lnSpc>
              <a:spcBef>
                <a:spcPts val="1200"/>
              </a:spcBef>
            </a:pPr>
            <a:endParaRPr lang="fr-FR" sz="2800" b="1">
              <a:solidFill>
                <a:schemeClr val="tx1"/>
              </a:solidFill>
              <a:sym typeface="Wingdings" panose="05000000000000000000" pitchFamily="2" charset="2"/>
            </a:endParaRPr>
          </a:p>
          <a:p>
            <a:pPr>
              <a:lnSpc>
                <a:spcPct val="100000"/>
              </a:lnSpc>
              <a:spcBef>
                <a:spcPts val="1200"/>
              </a:spcBef>
            </a:pPr>
            <a:r>
              <a:rPr lang="fr-FR" sz="2800" b="1"/>
              <a:t>Montant maximum </a:t>
            </a:r>
            <a:r>
              <a:rPr lang="fr-FR" sz="2800"/>
              <a:t>de la remise : </a:t>
            </a:r>
          </a:p>
        </p:txBody>
      </p:sp>
      <p:graphicFrame>
        <p:nvGraphicFramePr>
          <p:cNvPr id="4" name="Tableau 3">
            <a:extLst>
              <a:ext uri="{FF2B5EF4-FFF2-40B4-BE49-F238E27FC236}">
                <a16:creationId xmlns:a16="http://schemas.microsoft.com/office/drawing/2014/main" xmlns="" id="{05CE8EF9-89D1-4B30-91E9-511A507B9780}"/>
              </a:ext>
            </a:extLst>
          </p:cNvPr>
          <p:cNvGraphicFramePr>
            <a:graphicFrameLocks noGrp="1"/>
          </p:cNvGraphicFramePr>
          <p:nvPr>
            <p:extLst>
              <p:ext uri="{D42A27DB-BD31-4B8C-83A1-F6EECF244321}">
                <p14:modId xmlns:p14="http://schemas.microsoft.com/office/powerpoint/2010/main" val="3084677463"/>
              </p:ext>
            </p:extLst>
          </p:nvPr>
        </p:nvGraphicFramePr>
        <p:xfrm>
          <a:off x="410855" y="9534291"/>
          <a:ext cx="14650858" cy="3638784"/>
        </p:xfrm>
        <a:graphic>
          <a:graphicData uri="http://schemas.openxmlformats.org/drawingml/2006/table">
            <a:tbl>
              <a:tblPr firstRow="1" firstCol="1" bandRow="1">
                <a:tableStyleId>{3C2FFA5D-87B4-456A-9821-1D502468CF0F}</a:tableStyleId>
              </a:tblPr>
              <a:tblGrid>
                <a:gridCol w="7314240">
                  <a:extLst>
                    <a:ext uri="{9D8B030D-6E8A-4147-A177-3AD203B41FA5}">
                      <a16:colId xmlns:a16="http://schemas.microsoft.com/office/drawing/2014/main" xmlns="" val="180920243"/>
                    </a:ext>
                  </a:extLst>
                </a:gridCol>
                <a:gridCol w="7336618">
                  <a:extLst>
                    <a:ext uri="{9D8B030D-6E8A-4147-A177-3AD203B41FA5}">
                      <a16:colId xmlns:a16="http://schemas.microsoft.com/office/drawing/2014/main" xmlns="" val="628267580"/>
                    </a:ext>
                  </a:extLst>
                </a:gridCol>
              </a:tblGrid>
              <a:tr h="1257104">
                <a:tc>
                  <a:txBody>
                    <a:bodyPr/>
                    <a:lstStyle/>
                    <a:p>
                      <a:pPr algn="ctr">
                        <a:lnSpc>
                          <a:spcPct val="115000"/>
                        </a:lnSpc>
                        <a:spcAft>
                          <a:spcPts val="0"/>
                        </a:spcAft>
                      </a:pPr>
                      <a:r>
                        <a:rPr lang="fr-FR" sz="3400">
                          <a:effectLst/>
                        </a:rPr>
                        <a:t>Baisse de chiffre d’affaires</a:t>
                      </a:r>
                      <a:endParaRPr lang="fr-FR" sz="3400">
                        <a:solidFill>
                          <a:srgbClr val="000000"/>
                        </a:solidFill>
                        <a:effectLst/>
                      </a:endParaRPr>
                    </a:p>
                  </a:txBody>
                  <a:tcPr marL="82061" marR="82061" marT="0" marB="0" anchor="ctr"/>
                </a:tc>
                <a:tc>
                  <a:txBody>
                    <a:bodyPr/>
                    <a:lstStyle/>
                    <a:p>
                      <a:pPr marL="0" marR="0" indent="0" algn="ctr" defTabSz="825500" rtl="0" latinLnBrk="0">
                        <a:lnSpc>
                          <a:spcPct val="115000"/>
                        </a:lnSpc>
                        <a:spcBef>
                          <a:spcPts val="0"/>
                        </a:spcBef>
                        <a:spcAft>
                          <a:spcPts val="0"/>
                        </a:spcAft>
                        <a:buClrTx/>
                        <a:buSzTx/>
                        <a:buFontTx/>
                        <a:buNone/>
                        <a:tabLst/>
                      </a:pPr>
                      <a:r>
                        <a:rPr lang="fr-FR" sz="3400" u="none" strike="noStrike" cap="none" spc="0" baseline="0">
                          <a:effectLst/>
                          <a:uFillTx/>
                          <a:sym typeface="Arial"/>
                        </a:rPr>
                        <a:t>Remise maximale </a:t>
                      </a:r>
                      <a:endParaRPr lang="fr-FR" sz="3400" b="0" i="0" u="none" strike="noStrike" cap="none" spc="0" baseline="0">
                        <a:solidFill>
                          <a:srgbClr val="000000"/>
                        </a:solidFill>
                        <a:effectLst/>
                        <a:uFillTx/>
                        <a:latin typeface="+mn-lt"/>
                        <a:ea typeface="+mn-ea"/>
                        <a:cs typeface="+mn-cs"/>
                        <a:sym typeface="Arial"/>
                      </a:endParaRPr>
                    </a:p>
                  </a:txBody>
                  <a:tcPr marL="82061" marR="82061" marT="0" marB="0" anchor="ctr"/>
                </a:tc>
                <a:extLst>
                  <a:ext uri="{0D108BD9-81ED-4DB2-BD59-A6C34878D82A}">
                    <a16:rowId xmlns:a16="http://schemas.microsoft.com/office/drawing/2014/main" xmlns="" val="3089741243"/>
                  </a:ext>
                </a:extLst>
              </a:tr>
              <a:tr h="595420">
                <a:tc>
                  <a:txBody>
                    <a:bodyPr/>
                    <a:lstStyle/>
                    <a:p>
                      <a:pPr algn="ctr">
                        <a:lnSpc>
                          <a:spcPct val="115000"/>
                        </a:lnSpc>
                        <a:spcAft>
                          <a:spcPts val="0"/>
                        </a:spcAft>
                      </a:pPr>
                      <a:r>
                        <a:rPr lang="fr-FR" sz="3400">
                          <a:solidFill>
                            <a:srgbClr val="000000"/>
                          </a:solidFill>
                          <a:effectLst/>
                        </a:rPr>
                        <a:t>≥ 50 % et &lt; 60%</a:t>
                      </a:r>
                      <a:endParaRPr lang="fr-FR" sz="3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061" marR="82061" marT="0" marB="0" anchor="ctr"/>
                </a:tc>
                <a:tc>
                  <a:txBody>
                    <a:bodyPr/>
                    <a:lstStyle/>
                    <a:p>
                      <a:pPr algn="ctr">
                        <a:lnSpc>
                          <a:spcPct val="115000"/>
                        </a:lnSpc>
                        <a:spcAft>
                          <a:spcPts val="0"/>
                        </a:spcAft>
                      </a:pPr>
                      <a:r>
                        <a:rPr lang="fr-FR" sz="3400">
                          <a:solidFill>
                            <a:srgbClr val="000000"/>
                          </a:solidFill>
                          <a:effectLst/>
                        </a:rPr>
                        <a:t>20 %</a:t>
                      </a:r>
                      <a:endParaRPr lang="fr-FR" sz="3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061" marR="82061" marT="0" marB="0" anchor="ctr"/>
                </a:tc>
                <a:extLst>
                  <a:ext uri="{0D108BD9-81ED-4DB2-BD59-A6C34878D82A}">
                    <a16:rowId xmlns:a16="http://schemas.microsoft.com/office/drawing/2014/main" xmlns="" val="2115613933"/>
                  </a:ext>
                </a:extLst>
              </a:tr>
              <a:tr h="595420">
                <a:tc>
                  <a:txBody>
                    <a:bodyPr/>
                    <a:lstStyle/>
                    <a:p>
                      <a:pPr algn="ctr">
                        <a:lnSpc>
                          <a:spcPct val="115000"/>
                        </a:lnSpc>
                        <a:spcAft>
                          <a:spcPts val="0"/>
                        </a:spcAft>
                      </a:pPr>
                      <a:r>
                        <a:rPr lang="fr-FR" sz="3400">
                          <a:solidFill>
                            <a:srgbClr val="000000"/>
                          </a:solidFill>
                          <a:effectLst/>
                        </a:rPr>
                        <a:t>≥ 60 % et &lt; 70%</a:t>
                      </a:r>
                      <a:endParaRPr lang="fr-FR" sz="3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061" marR="82061" marT="0" marB="0" anchor="ctr"/>
                </a:tc>
                <a:tc>
                  <a:txBody>
                    <a:bodyPr/>
                    <a:lstStyle/>
                    <a:p>
                      <a:pPr algn="ctr">
                        <a:lnSpc>
                          <a:spcPct val="115000"/>
                        </a:lnSpc>
                        <a:spcAft>
                          <a:spcPts val="0"/>
                        </a:spcAft>
                      </a:pPr>
                      <a:r>
                        <a:rPr lang="fr-FR" sz="3400">
                          <a:solidFill>
                            <a:srgbClr val="000000"/>
                          </a:solidFill>
                          <a:effectLst/>
                        </a:rPr>
                        <a:t>30 %</a:t>
                      </a:r>
                      <a:endParaRPr lang="fr-FR" sz="3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061" marR="82061" marT="0" marB="0" anchor="ctr"/>
                </a:tc>
                <a:extLst>
                  <a:ext uri="{0D108BD9-81ED-4DB2-BD59-A6C34878D82A}">
                    <a16:rowId xmlns:a16="http://schemas.microsoft.com/office/drawing/2014/main" xmlns="" val="2920945710"/>
                  </a:ext>
                </a:extLst>
              </a:tr>
              <a:tr h="595420">
                <a:tc>
                  <a:txBody>
                    <a:bodyPr/>
                    <a:lstStyle/>
                    <a:p>
                      <a:pPr algn="ctr">
                        <a:lnSpc>
                          <a:spcPct val="115000"/>
                        </a:lnSpc>
                        <a:spcAft>
                          <a:spcPts val="0"/>
                        </a:spcAft>
                      </a:pPr>
                      <a:r>
                        <a:rPr lang="fr-FR" sz="3400">
                          <a:solidFill>
                            <a:srgbClr val="000000"/>
                          </a:solidFill>
                          <a:effectLst/>
                        </a:rPr>
                        <a:t>≥ 70 % et &lt; 80%</a:t>
                      </a:r>
                      <a:endParaRPr lang="fr-FR" sz="3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061" marR="82061" marT="0" marB="0" anchor="ctr"/>
                </a:tc>
                <a:tc>
                  <a:txBody>
                    <a:bodyPr/>
                    <a:lstStyle/>
                    <a:p>
                      <a:pPr algn="ctr">
                        <a:lnSpc>
                          <a:spcPct val="115000"/>
                        </a:lnSpc>
                        <a:spcAft>
                          <a:spcPts val="0"/>
                        </a:spcAft>
                      </a:pPr>
                      <a:r>
                        <a:rPr lang="fr-FR" sz="3400">
                          <a:solidFill>
                            <a:srgbClr val="000000"/>
                          </a:solidFill>
                          <a:effectLst/>
                        </a:rPr>
                        <a:t>40 %</a:t>
                      </a:r>
                      <a:endParaRPr lang="fr-FR" sz="3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061" marR="82061" marT="0" marB="0" anchor="ctr"/>
                </a:tc>
                <a:extLst>
                  <a:ext uri="{0D108BD9-81ED-4DB2-BD59-A6C34878D82A}">
                    <a16:rowId xmlns:a16="http://schemas.microsoft.com/office/drawing/2014/main" xmlns="" val="146613585"/>
                  </a:ext>
                </a:extLst>
              </a:tr>
              <a:tr h="595420">
                <a:tc>
                  <a:txBody>
                    <a:bodyPr/>
                    <a:lstStyle/>
                    <a:p>
                      <a:pPr algn="ctr">
                        <a:lnSpc>
                          <a:spcPct val="115000"/>
                        </a:lnSpc>
                        <a:spcAft>
                          <a:spcPts val="0"/>
                        </a:spcAft>
                      </a:pPr>
                      <a:r>
                        <a:rPr lang="fr-FR" sz="3400">
                          <a:solidFill>
                            <a:srgbClr val="000000"/>
                          </a:solidFill>
                          <a:effectLst/>
                        </a:rPr>
                        <a:t>≥ 80% </a:t>
                      </a:r>
                      <a:endParaRPr lang="fr-FR" sz="3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061" marR="82061" marT="0" marB="0" anchor="ctr"/>
                </a:tc>
                <a:tc>
                  <a:txBody>
                    <a:bodyPr/>
                    <a:lstStyle/>
                    <a:p>
                      <a:pPr algn="ctr">
                        <a:lnSpc>
                          <a:spcPct val="115000"/>
                        </a:lnSpc>
                        <a:spcAft>
                          <a:spcPts val="0"/>
                        </a:spcAft>
                      </a:pPr>
                      <a:r>
                        <a:rPr lang="fr-FR" sz="3400">
                          <a:solidFill>
                            <a:srgbClr val="000000"/>
                          </a:solidFill>
                          <a:effectLst/>
                        </a:rPr>
                        <a:t>50 %</a:t>
                      </a:r>
                      <a:endParaRPr lang="fr-FR" sz="3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2061" marR="82061" marT="0" marB="0" anchor="ctr"/>
                </a:tc>
                <a:extLst>
                  <a:ext uri="{0D108BD9-81ED-4DB2-BD59-A6C34878D82A}">
                    <a16:rowId xmlns:a16="http://schemas.microsoft.com/office/drawing/2014/main" xmlns="" val="2460587362"/>
                  </a:ext>
                </a:extLst>
              </a:tr>
            </a:tbl>
          </a:graphicData>
        </a:graphic>
      </p:graphicFrame>
    </p:spTree>
    <p:extLst>
      <p:ext uri="{BB962C8B-B14F-4D97-AF65-F5344CB8AC3E}">
        <p14:creationId xmlns:p14="http://schemas.microsoft.com/office/powerpoint/2010/main" val="226048022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itre de diapositive"/>
          <p:cNvSpPr txBox="1">
            <a:spLocks noGrp="1"/>
          </p:cNvSpPr>
          <p:nvPr>
            <p:ph type="body" idx="21"/>
          </p:nvPr>
        </p:nvSpPr>
        <p:spPr>
          <a:prstGeom prst="rect">
            <a:avLst/>
          </a:prstGeom>
        </p:spPr>
        <p:txBody>
          <a:bodyPr/>
          <a:lstStyle/>
          <a:p>
            <a:pPr>
              <a:lnSpc>
                <a:spcPct val="100000"/>
              </a:lnSpc>
            </a:pPr>
            <a:r>
              <a:rPr lang="fr-FR"/>
              <a:t>Effectuer sa demande de remise</a:t>
            </a:r>
          </a:p>
        </p:txBody>
      </p:sp>
      <p:sp>
        <p:nvSpPr>
          <p:cNvPr id="287" name="Lorem ipsum dolor sit amet, consectetur adipiscing elit. Curabitur sem massa, pulvinar sed ultricies non, ultrices in dui. Fusce faucibus arcu ex, quis viverra risus pretium nec. Pellentesque maximus nulla id enim vehicula, ut aliquet orci tincidunt. Dui"/>
          <p:cNvSpPr txBox="1">
            <a:spLocks noGrp="1"/>
          </p:cNvSpPr>
          <p:nvPr>
            <p:ph type="body" idx="22"/>
          </p:nvPr>
        </p:nvSpPr>
        <p:spPr>
          <a:xfrm>
            <a:off x="969433" y="5687838"/>
            <a:ext cx="13533703" cy="7485237"/>
          </a:xfrm>
          <a:prstGeom prst="rect">
            <a:avLst/>
          </a:prstGeom>
        </p:spPr>
        <p:txBody>
          <a:bodyPr lIns="50800" tIns="50800" rIns="50800" bIns="50800" numCol="1" spcCol="38100" anchor="t">
            <a:noAutofit/>
          </a:bodyPr>
          <a:lstStyle/>
          <a:p>
            <a:pPr marL="571500" indent="-571500">
              <a:buFont typeface="Arial" panose="020B0604020202020204" pitchFamily="34" charset="0"/>
              <a:buChar char="•"/>
            </a:pPr>
            <a:r>
              <a:rPr lang="fr-FR" sz="4000"/>
              <a:t>Compléter un formulaire sur urssaf.fr</a:t>
            </a:r>
            <a:endParaRPr lang="fr-FR" sz="4000">
              <a:ea typeface="+mj-lt"/>
              <a:cs typeface="+mj-lt"/>
            </a:endParaRPr>
          </a:p>
          <a:p>
            <a:pPr marL="571500" indent="-571500">
              <a:buFont typeface="Arial" panose="020B0604020202020204" pitchFamily="34" charset="0"/>
              <a:buChar char="•"/>
            </a:pPr>
            <a:r>
              <a:rPr lang="fr-FR" sz="4000">
                <a:ea typeface="+mj-lt"/>
                <a:cs typeface="+mj-lt"/>
              </a:rPr>
              <a:t>Simuler la baisse du chiffre d’affaires</a:t>
            </a:r>
          </a:p>
          <a:p>
            <a:pPr marL="571500" indent="-571500">
              <a:buFont typeface="Arial" panose="020B0604020202020204" pitchFamily="34" charset="0"/>
              <a:buChar char="•"/>
            </a:pPr>
            <a:r>
              <a:rPr lang="fr-FR" sz="4000">
                <a:ea typeface="+mj-lt"/>
                <a:cs typeface="+mj-lt"/>
              </a:rPr>
              <a:t>Consulter le tutoriel </a:t>
            </a:r>
          </a:p>
          <a:p>
            <a:r>
              <a:rPr lang="fr-FR" sz="4000" b="1"/>
              <a:t>Vous serez informé dès la mise à disposition du formulaire sur urssaf.fr dans l’espace personnel en ligne</a:t>
            </a:r>
            <a:r>
              <a:rPr lang="fr-FR" sz="4000"/>
              <a:t>.</a:t>
            </a:r>
          </a:p>
          <a:p>
            <a:pPr marL="571500" indent="-571500">
              <a:buFont typeface="Arial" panose="020B0604020202020204" pitchFamily="34" charset="0"/>
              <a:buChar char="•"/>
            </a:pPr>
            <a:endParaRPr lang="fr-FR" sz="4000"/>
          </a:p>
        </p:txBody>
      </p:sp>
      <p:sp>
        <p:nvSpPr>
          <p:cNvPr id="3" name="Rectangle 2">
            <a:extLst>
              <a:ext uri="{FF2B5EF4-FFF2-40B4-BE49-F238E27FC236}">
                <a16:creationId xmlns:a16="http://schemas.microsoft.com/office/drawing/2014/main" xmlns="" id="{EC0F0B7E-A0CE-4B72-986E-3E1AED40447C}"/>
              </a:ext>
            </a:extLst>
          </p:cNvPr>
          <p:cNvSpPr>
            <a:spLocks noChangeArrowheads="1"/>
          </p:cNvSpPr>
          <p:nvPr/>
        </p:nvSpPr>
        <p:spPr bwMode="auto">
          <a:xfrm>
            <a:off x="152400" y="-666116"/>
            <a:ext cx="1817297" cy="209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9829" tIns="899829" rIns="899829" bIns="89982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4737467"/>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Merci pour votre attention"/>
          <p:cNvSpPr txBox="1">
            <a:spLocks noGrp="1"/>
          </p:cNvSpPr>
          <p:nvPr>
            <p:ph type="body" idx="21"/>
          </p:nvPr>
        </p:nvSpPr>
        <p:spPr>
          <a:prstGeom prst="rect">
            <a:avLst/>
          </a:prstGeom>
        </p:spPr>
        <p:txBody>
          <a:bodyPr/>
          <a:lstStyle/>
          <a:p>
            <a:r>
              <a:rPr lang="fr-FR"/>
              <a:t>Questions / réponses</a:t>
            </a:r>
            <a:endParaRPr/>
          </a:p>
        </p:txBody>
      </p:sp>
    </p:spTree>
    <p:extLst>
      <p:ext uri="{BB962C8B-B14F-4D97-AF65-F5344CB8AC3E}">
        <p14:creationId xmlns:p14="http://schemas.microsoft.com/office/powerpoint/2010/main" val="4281504163"/>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2ED400A3-2914-4DF4-A488-8A0A0AD27554}"/>
              </a:ext>
            </a:extLst>
          </p:cNvPr>
          <p:cNvSpPr>
            <a:spLocks noGrp="1"/>
          </p:cNvSpPr>
          <p:nvPr>
            <p:ph type="body" sz="quarter" idx="21"/>
          </p:nvPr>
        </p:nvSpPr>
        <p:spPr>
          <a:xfrm>
            <a:off x="569383" y="3571874"/>
            <a:ext cx="14318192" cy="9686925"/>
          </a:xfrm>
        </p:spPr>
        <p:txBody>
          <a:bodyPr/>
          <a:lstStyle/>
          <a:p>
            <a:pPr>
              <a:defRPr sz="8600" spc="-86">
                <a:solidFill>
                  <a:srgbClr val="235698"/>
                </a:solidFill>
                <a:latin typeface="+mn-lt"/>
                <a:ea typeface="+mn-ea"/>
                <a:cs typeface="+mn-cs"/>
                <a:sym typeface="HurmeGeometricSans1 SemiBold"/>
              </a:defRPr>
            </a:pPr>
            <a:r>
              <a:rPr lang="fr-FR" sz="5400" spc="-86">
                <a:solidFill>
                  <a:schemeClr val="bg1"/>
                </a:solidFill>
                <a:sym typeface="HurmeGeometricSans1 SemiBold"/>
                <a:hlinkClick r:id="rId3">
                  <a:extLst>
                    <a:ext uri="{A12FA001-AC4F-418D-AE19-62706E023703}">
                      <ahyp:hlinkClr xmlns:ahyp="http://schemas.microsoft.com/office/drawing/2018/hyperlinkcolor" xmlns="" val="tx"/>
                    </a:ext>
                  </a:extLst>
                </a:hlinkClick>
              </a:rPr>
              <a:t>Fiche consigne Exonération des cotisations patronales </a:t>
            </a:r>
            <a:endParaRPr lang="fr-FR" sz="5400" spc="-86">
              <a:solidFill>
                <a:schemeClr val="bg1"/>
              </a:solidFill>
              <a:sym typeface="HurmeGeometricSans1 SemiBold"/>
            </a:endParaRPr>
          </a:p>
          <a:p>
            <a:pPr hangingPunct="1">
              <a:defRPr sz="8600" spc="-86">
                <a:solidFill>
                  <a:srgbClr val="235698"/>
                </a:solidFill>
                <a:latin typeface="+mn-lt"/>
                <a:ea typeface="+mn-ea"/>
                <a:cs typeface="+mn-cs"/>
                <a:sym typeface="HurmeGeometricSans1 SemiBold"/>
              </a:defRPr>
            </a:pPr>
            <a:endParaRPr lang="fr-FR" sz="5400" spc="-86">
              <a:solidFill>
                <a:schemeClr val="bg1"/>
              </a:solidFill>
              <a:sym typeface="HurmeGeometricSans1 SemiBold"/>
            </a:endParaRPr>
          </a:p>
          <a:p>
            <a:pPr>
              <a:defRPr sz="8600" spc="-86">
                <a:solidFill>
                  <a:srgbClr val="235698"/>
                </a:solidFill>
                <a:latin typeface="+mn-lt"/>
                <a:ea typeface="+mn-ea"/>
                <a:cs typeface="+mn-cs"/>
                <a:sym typeface="HurmeGeometricSans1 SemiBold"/>
              </a:defRPr>
            </a:pPr>
            <a:r>
              <a:rPr lang="fr-FR" sz="5400" spc="-86">
                <a:solidFill>
                  <a:schemeClr val="bg1"/>
                </a:solidFill>
                <a:sym typeface="HurmeGeometricSans1 SemiBold"/>
                <a:hlinkClick r:id="rId4">
                  <a:extLst>
                    <a:ext uri="{A12FA001-AC4F-418D-AE19-62706E023703}">
                      <ahyp:hlinkClr xmlns:ahyp="http://schemas.microsoft.com/office/drawing/2018/hyperlinkcolor" xmlns="" val="tx"/>
                    </a:ext>
                  </a:extLst>
                </a:hlinkClick>
              </a:rPr>
              <a:t>Fiche consigne Aide au paiement des cotisations </a:t>
            </a:r>
            <a:endParaRPr lang="fr-FR" sz="5400" spc="-86">
              <a:solidFill>
                <a:schemeClr val="bg1"/>
              </a:solidFill>
              <a:sym typeface="HurmeGeometricSans1 SemiBold"/>
            </a:endParaRPr>
          </a:p>
          <a:p>
            <a:pPr hangingPunct="1">
              <a:defRPr sz="8600" spc="-86">
                <a:solidFill>
                  <a:srgbClr val="235698"/>
                </a:solidFill>
                <a:latin typeface="+mn-lt"/>
                <a:ea typeface="+mn-ea"/>
                <a:cs typeface="+mn-cs"/>
                <a:sym typeface="HurmeGeometricSans1 SemiBold"/>
              </a:defRPr>
            </a:pPr>
            <a:endParaRPr lang="fr-FR" sz="5400" spc="-86">
              <a:solidFill>
                <a:schemeClr val="bg1"/>
              </a:solidFill>
              <a:sym typeface="HurmeGeometricSans1 SemiBold"/>
            </a:endParaRPr>
          </a:p>
          <a:p>
            <a:pPr hangingPunct="1">
              <a:defRPr sz="8600" spc="-86">
                <a:solidFill>
                  <a:srgbClr val="235698"/>
                </a:solidFill>
                <a:latin typeface="+mn-lt"/>
                <a:ea typeface="+mn-ea"/>
                <a:cs typeface="+mn-cs"/>
                <a:sym typeface="HurmeGeometricSans1 SemiBold"/>
              </a:defRPr>
            </a:pPr>
            <a:r>
              <a:rPr lang="fr-FR" sz="5400" spc="-86">
                <a:solidFill>
                  <a:schemeClr val="bg1"/>
                </a:solidFill>
                <a:sym typeface="HurmeGeometricSans1 SemiBold"/>
                <a:hlinkClick r:id="rId5">
                  <a:extLst>
                    <a:ext uri="{A12FA001-AC4F-418D-AE19-62706E023703}">
                      <ahyp:hlinkClr xmlns:ahyp="http://schemas.microsoft.com/office/drawing/2018/hyperlinkcolor" xmlns="" val="tx"/>
                    </a:ext>
                  </a:extLst>
                </a:hlinkClick>
              </a:rPr>
              <a:t>Fiche consigne Eléments clés sur l'activité partielle</a:t>
            </a:r>
            <a:endParaRPr lang="fr-FR" sz="5400" spc="-86">
              <a:solidFill>
                <a:schemeClr val="bg1"/>
              </a:solidFill>
              <a:sym typeface="HurmeGeometricSans1 SemiBold"/>
            </a:endParaRPr>
          </a:p>
          <a:p>
            <a:endParaRPr lang="fr-FR" sz="5400" spc="-86">
              <a:solidFill>
                <a:schemeClr val="bg1"/>
              </a:solidFill>
              <a:sym typeface="HurmeGeometricSans1 SemiBold"/>
            </a:endParaRPr>
          </a:p>
          <a:p>
            <a:r>
              <a:rPr lang="fr-FR" sz="5400" spc="-86">
                <a:solidFill>
                  <a:schemeClr val="bg1"/>
                </a:solidFill>
                <a:sym typeface="HurmeGeometricSans1 SemiBold"/>
                <a:hlinkClick r:id="rId6">
                  <a:extLst>
                    <a:ext uri="{A12FA001-AC4F-418D-AE19-62706E023703}">
                      <ahyp:hlinkClr xmlns:ahyp="http://schemas.microsoft.com/office/drawing/2018/hyperlinkcolor" xmlns="" val="tx"/>
                    </a:ext>
                  </a:extLst>
                </a:hlinkClick>
              </a:rPr>
              <a:t>www.mesures-covid19.urssaf.fr</a:t>
            </a:r>
            <a:r>
              <a:rPr lang="fr-FR" sz="5400" spc="-86">
                <a:solidFill>
                  <a:schemeClr val="bg1"/>
                </a:solidFill>
                <a:sym typeface="HurmeGeometricSans1 SemiBold"/>
              </a:rPr>
              <a:t> </a:t>
            </a:r>
            <a:endParaRPr lang="fr-FR" sz="5400">
              <a:solidFill>
                <a:schemeClr val="bg1"/>
              </a:solidFill>
            </a:endParaRPr>
          </a:p>
        </p:txBody>
      </p:sp>
      <p:sp>
        <p:nvSpPr>
          <p:cNvPr id="3" name="Merci pour votre attention">
            <a:extLst>
              <a:ext uri="{FF2B5EF4-FFF2-40B4-BE49-F238E27FC236}">
                <a16:creationId xmlns:a16="http://schemas.microsoft.com/office/drawing/2014/main" xmlns="" id="{ECF7A254-C1CB-4C1D-ACEC-3F885234A028}"/>
              </a:ext>
            </a:extLst>
          </p:cNvPr>
          <p:cNvSpPr txBox="1">
            <a:spLocks/>
          </p:cNvSpPr>
          <p:nvPr/>
        </p:nvSpPr>
        <p:spPr>
          <a:xfrm>
            <a:off x="969433" y="2855292"/>
            <a:ext cx="21971001" cy="14331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chor="ctr">
            <a:noAutofit/>
          </a:bodyPr>
          <a:lstStyle>
            <a:lvl1pPr marL="0" marR="0" indent="0" algn="l" defTabSz="2438338" rtl="0" latinLnBrk="0">
              <a:lnSpc>
                <a:spcPct val="80000"/>
              </a:lnSpc>
              <a:spcBef>
                <a:spcPts val="0"/>
              </a:spcBef>
              <a:spcAft>
                <a:spcPts val="0"/>
              </a:spcAft>
              <a:buClrTx/>
              <a:buSzTx/>
              <a:buFontTx/>
              <a:buNone/>
              <a:tabLst/>
              <a:defRPr sz="6000" b="1" i="0" u="none" strike="noStrike" cap="none" spc="-119" baseline="0">
                <a:solidFill>
                  <a:srgbClr val="FFFFFF"/>
                </a:solidFill>
                <a:uFillTx/>
                <a:latin typeface="+mj-lt"/>
                <a:ea typeface="+mj-ea"/>
                <a:cs typeface="+mj-cs"/>
                <a:sym typeface="Arial"/>
              </a:defRPr>
            </a:lvl1pPr>
            <a:lvl2pPr marL="12192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2pPr>
            <a:lvl3pPr marL="18288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3pPr>
            <a:lvl4pPr marL="24384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4pPr>
            <a:lvl5pPr marL="30480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5pPr>
            <a:lvl6pPr marL="34290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6pPr>
            <a:lvl7pPr marL="40386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7pPr>
            <a:lvl8pPr marL="46482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8pPr>
            <a:lvl9pPr marL="52578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9pPr>
          </a:lstStyle>
          <a:p>
            <a:pPr hangingPunct="1"/>
            <a:r>
              <a:rPr lang="fr-FR"/>
              <a:t>En savoir plus</a:t>
            </a:r>
          </a:p>
        </p:txBody>
      </p:sp>
    </p:spTree>
    <p:extLst>
      <p:ext uri="{BB962C8B-B14F-4D97-AF65-F5344CB8AC3E}">
        <p14:creationId xmlns:p14="http://schemas.microsoft.com/office/powerpoint/2010/main" val="403804494"/>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2ED400A3-2914-4DF4-A488-8A0A0AD27554}"/>
              </a:ext>
            </a:extLst>
          </p:cNvPr>
          <p:cNvSpPr>
            <a:spLocks noGrp="1"/>
          </p:cNvSpPr>
          <p:nvPr>
            <p:ph type="body" idx="21"/>
          </p:nvPr>
        </p:nvSpPr>
        <p:spPr>
          <a:xfrm>
            <a:off x="969433" y="3145456"/>
            <a:ext cx="22445135" cy="10570544"/>
          </a:xfrm>
        </p:spPr>
        <p:txBody>
          <a:bodyPr numCol="2"/>
          <a:lstStyle/>
          <a:p>
            <a:pPr>
              <a:spcBef>
                <a:spcPts val="600"/>
              </a:spcBef>
              <a:defRPr sz="8600" spc="-86">
                <a:solidFill>
                  <a:srgbClr val="235698"/>
                </a:solidFill>
                <a:latin typeface="+mn-lt"/>
                <a:ea typeface="+mn-ea"/>
                <a:cs typeface="+mn-cs"/>
                <a:sym typeface="HurmeGeometricSans1 SemiBold"/>
              </a:defRPr>
            </a:pPr>
            <a:r>
              <a:rPr lang="fr-FR" sz="2800" b="1" spc="-86">
                <a:solidFill>
                  <a:schemeClr val="tx1"/>
                </a:solidFill>
                <a:sym typeface="HurmeGeometricSans1 SemiBold"/>
              </a:rPr>
              <a:t>Textes relatifs aux mesures de soutien </a:t>
            </a:r>
          </a:p>
          <a:p>
            <a:pPr marL="342900" indent="-342900">
              <a:spcBef>
                <a:spcPts val="600"/>
              </a:spcBef>
              <a:defRPr sz="8600" spc="-86">
                <a:solidFill>
                  <a:srgbClr val="235698"/>
                </a:solidFill>
                <a:latin typeface="+mn-lt"/>
                <a:ea typeface="+mn-ea"/>
                <a:cs typeface="+mn-cs"/>
                <a:sym typeface="HurmeGeometricSans1 SemiBold"/>
              </a:defRPr>
            </a:pPr>
            <a:r>
              <a:rPr lang="fr-FR" sz="2800" b="0" u="sng" spc="-86">
                <a:solidFill>
                  <a:schemeClr val="tx1"/>
                </a:solidFill>
                <a:sym typeface="HurmeGeometricSans1 SemiBold"/>
              </a:rPr>
              <a:t>Loi n° 2020-935 du 30 juillet 2020 </a:t>
            </a:r>
            <a:r>
              <a:rPr lang="fr-FR" sz="2800" b="0" spc="-86">
                <a:solidFill>
                  <a:schemeClr val="tx1"/>
                </a:solidFill>
                <a:sym typeface="HurmeGeometricSans1 SemiBold"/>
              </a:rPr>
              <a:t>de finances rectificative pour 2020 (Art.</a:t>
            </a:r>
            <a:r>
              <a:rPr lang="fr-FR" sz="2800" b="0" spc="-86">
                <a:solidFill>
                  <a:schemeClr val="tx1"/>
                </a:solidFill>
                <a:sym typeface="HurmeGeometricSans1 SemiBold"/>
                <a:hlinkClick r:id="rId3">
                  <a:extLst>
                    <a:ext uri="{A12FA001-AC4F-418D-AE19-62706E023703}">
                      <ahyp:hlinkClr xmlns:ahyp="http://schemas.microsoft.com/office/drawing/2018/hyperlinkcolor" xmlns="" val="tx"/>
                    </a:ext>
                  </a:extLst>
                </a:hlinkClick>
              </a:rPr>
              <a:t>65 </a:t>
            </a:r>
            <a:r>
              <a:rPr lang="fr-FR" sz="2800" b="0" spc="-86">
                <a:solidFill>
                  <a:schemeClr val="tx1"/>
                </a:solidFill>
                <a:sym typeface="HurmeGeometricSans1 SemiBold"/>
              </a:rPr>
              <a:t>et </a:t>
            </a:r>
            <a:r>
              <a:rPr lang="fr-FR" sz="2800" b="0" spc="-86">
                <a:solidFill>
                  <a:schemeClr val="tx1"/>
                </a:solidFill>
                <a:sym typeface="HurmeGeometricSans1 SemiBold"/>
                <a:hlinkClick r:id="rId4">
                  <a:extLst>
                    <a:ext uri="{A12FA001-AC4F-418D-AE19-62706E023703}">
                      <ahyp:hlinkClr xmlns:ahyp="http://schemas.microsoft.com/office/drawing/2018/hyperlinkcolor" xmlns="" val="tx"/>
                    </a:ext>
                  </a:extLst>
                </a:hlinkClick>
              </a:rPr>
              <a:t>67</a:t>
            </a:r>
            <a:r>
              <a:rPr lang="fr-FR" sz="2800" b="0" spc="-86">
                <a:solidFill>
                  <a:schemeClr val="tx1"/>
                </a:solidFill>
                <a:sym typeface="HurmeGeometricSans1 SemiBold"/>
              </a:rPr>
              <a:t>)</a:t>
            </a:r>
          </a:p>
          <a:p>
            <a:pPr marL="342900" indent="-342900">
              <a:spcBef>
                <a:spcPts val="600"/>
              </a:spcBef>
              <a:defRPr sz="8600" spc="-86">
                <a:solidFill>
                  <a:srgbClr val="235698"/>
                </a:solidFill>
                <a:latin typeface="+mn-lt"/>
                <a:ea typeface="+mn-ea"/>
                <a:cs typeface="+mn-cs"/>
                <a:sym typeface="HurmeGeometricSans1 SemiBold"/>
              </a:defRPr>
            </a:pPr>
            <a:r>
              <a:rPr lang="fr-FR" sz="2800" b="0" spc="-86">
                <a:solidFill>
                  <a:schemeClr val="tx1"/>
                </a:solidFill>
                <a:sym typeface="HurmeGeometricSans1 SemiBold"/>
                <a:hlinkClick r:id="rId5">
                  <a:extLst>
                    <a:ext uri="{A12FA001-AC4F-418D-AE19-62706E023703}">
                      <ahyp:hlinkClr xmlns:ahyp="http://schemas.microsoft.com/office/drawing/2018/hyperlinkcolor" xmlns="" val="tx"/>
                    </a:ext>
                  </a:extLst>
                </a:hlinkClick>
              </a:rPr>
              <a:t>Décret n° 2020-1103 </a:t>
            </a:r>
            <a:r>
              <a:rPr lang="fr-FR" sz="2800" b="0" spc="-86">
                <a:solidFill>
                  <a:schemeClr val="tx1"/>
                </a:solidFill>
                <a:sym typeface="HurmeGeometricSans1 SemiBold"/>
              </a:rPr>
              <a:t>du 1er septembre 2020 relatif aux cotisations et contributions sociales des entreprises, travailleurs indépendants et artistes-auteurs affectés par la crise sanitaire</a:t>
            </a:r>
          </a:p>
          <a:p>
            <a:pPr marL="342900" indent="-342900">
              <a:spcBef>
                <a:spcPts val="600"/>
              </a:spcBef>
              <a:defRPr sz="8600" spc="-86">
                <a:solidFill>
                  <a:srgbClr val="235698"/>
                </a:solidFill>
                <a:latin typeface="+mn-lt"/>
                <a:ea typeface="+mn-ea"/>
                <a:cs typeface="+mn-cs"/>
                <a:sym typeface="HurmeGeometricSans1 SemiBold"/>
              </a:defRPr>
            </a:pPr>
            <a:r>
              <a:rPr lang="fr-FR" sz="2800" b="0" u="sng" spc="-86">
                <a:solidFill>
                  <a:schemeClr val="tx1"/>
                </a:solidFill>
                <a:sym typeface="HurmeGeometricSans1 SemiBold"/>
              </a:rPr>
              <a:t>Instruction ministérielle du 22 septembre 2020 </a:t>
            </a:r>
            <a:r>
              <a:rPr lang="fr-FR" sz="2800" b="0" spc="-86">
                <a:solidFill>
                  <a:schemeClr val="tx1"/>
                </a:solidFill>
                <a:sym typeface="HurmeGeometricSans1 SemiBold"/>
              </a:rPr>
              <a:t>relative aux modalités d’application des mesures relatives aux cotisations sociales des entreprises, travailleurs indépendants et artistes – auteurs affectés par la crise sanitaire prévue par l’article 65 de la loi n° 2020-935 du 30 juillet 2020 de finances rectificatives pour 2020</a:t>
            </a:r>
          </a:p>
          <a:p>
            <a:pPr marL="342900" indent="-342900">
              <a:spcBef>
                <a:spcPts val="600"/>
              </a:spcBef>
              <a:defRPr sz="8600" spc="-86">
                <a:solidFill>
                  <a:srgbClr val="235698"/>
                </a:solidFill>
                <a:latin typeface="+mn-lt"/>
                <a:ea typeface="+mn-ea"/>
                <a:cs typeface="+mn-cs"/>
                <a:sym typeface="HurmeGeometricSans1 SemiBold"/>
              </a:defRPr>
            </a:pPr>
            <a:r>
              <a:rPr lang="fr-FR" sz="2800" b="0" u="sng" spc="-86">
                <a:solidFill>
                  <a:schemeClr val="tx1"/>
                </a:solidFill>
                <a:sym typeface="HurmeGeometricSans1 SemiBold"/>
              </a:rPr>
              <a:t>Loi n° 2020-1576 du 14 décembre 2020 </a:t>
            </a:r>
            <a:r>
              <a:rPr lang="fr-FR" sz="2800" b="0" spc="-86">
                <a:solidFill>
                  <a:schemeClr val="tx1"/>
                </a:solidFill>
                <a:sym typeface="HurmeGeometricSans1 SemiBold"/>
              </a:rPr>
              <a:t>de financement de la sécurité sociale pour 2021 (Art 9)</a:t>
            </a:r>
          </a:p>
          <a:p>
            <a:pPr marL="342900" indent="-342900">
              <a:spcBef>
                <a:spcPts val="600"/>
              </a:spcBef>
              <a:defRPr sz="8600" spc="-86">
                <a:solidFill>
                  <a:srgbClr val="235698"/>
                </a:solidFill>
                <a:latin typeface="+mn-lt"/>
                <a:ea typeface="+mn-ea"/>
                <a:cs typeface="+mn-cs"/>
                <a:sym typeface="HurmeGeometricSans1 SemiBold"/>
              </a:defRPr>
            </a:pPr>
            <a:r>
              <a:rPr lang="fr-FR" sz="2800" b="0" u="sng" spc="-86">
                <a:solidFill>
                  <a:schemeClr val="tx1"/>
                </a:solidFill>
                <a:sym typeface="HurmeGeometricSans1 SemiBold"/>
              </a:rPr>
              <a:t>Décret n° 2021-75 du 27 janvier 2021 </a:t>
            </a:r>
            <a:r>
              <a:rPr lang="fr-FR" sz="2800" b="0" spc="-86">
                <a:solidFill>
                  <a:schemeClr val="tx1"/>
                </a:solidFill>
                <a:sym typeface="HurmeGeometricSans1 SemiBold"/>
              </a:rPr>
              <a:t>relatif à l'application des mesures concernant les cotisations et contributions sociales des entreprises, travailleurs indépendants et artistes-auteurs mentionnées à l'article 9 de la loi n° 2020-1576 du 14 décembre 2020 de financement de la sécurité sociale pour 2021</a:t>
            </a:r>
          </a:p>
          <a:p>
            <a:pPr marL="342900" indent="-342900">
              <a:spcBef>
                <a:spcPts val="600"/>
              </a:spcBef>
              <a:defRPr sz="8600" spc="-86">
                <a:solidFill>
                  <a:srgbClr val="235698"/>
                </a:solidFill>
                <a:latin typeface="+mn-lt"/>
                <a:ea typeface="+mn-ea"/>
                <a:cs typeface="+mn-cs"/>
                <a:sym typeface="HurmeGeometricSans1 SemiBold"/>
              </a:defRPr>
            </a:pPr>
            <a:r>
              <a:rPr lang="fr-FR" sz="2800" b="0" u="sng" spc="-86">
                <a:solidFill>
                  <a:schemeClr val="tx1"/>
                </a:solidFill>
                <a:sym typeface="HurmeGeometricSans1 SemiBold"/>
              </a:rPr>
              <a:t>Instruction ministérielle </a:t>
            </a:r>
            <a:r>
              <a:rPr lang="fr-FR" sz="2800" b="0" spc="-86">
                <a:solidFill>
                  <a:schemeClr val="tx1"/>
                </a:solidFill>
                <a:sym typeface="HurmeGeometricSans1 SemiBold"/>
              </a:rPr>
              <a:t>à venir</a:t>
            </a:r>
          </a:p>
          <a:p>
            <a:pPr marL="342900" indent="-342900">
              <a:spcBef>
                <a:spcPts val="600"/>
              </a:spcBef>
              <a:defRPr sz="8600" spc="-86">
                <a:solidFill>
                  <a:srgbClr val="235698"/>
                </a:solidFill>
                <a:latin typeface="+mn-lt"/>
                <a:ea typeface="+mn-ea"/>
                <a:cs typeface="+mn-cs"/>
                <a:sym typeface="HurmeGeometricSans1 SemiBold"/>
              </a:defRPr>
            </a:pPr>
            <a:r>
              <a:rPr lang="fr-FR" sz="2800" b="1" spc="-86">
                <a:solidFill>
                  <a:schemeClr val="tx1"/>
                </a:solidFill>
                <a:sym typeface="HurmeGeometricSans1 SemiBold"/>
              </a:rPr>
              <a:t>Textes relatifs aux listes de secteurs d’activité :</a:t>
            </a:r>
          </a:p>
          <a:p>
            <a:pPr marL="342900" indent="-342900">
              <a:spcBef>
                <a:spcPts val="600"/>
              </a:spcBef>
              <a:defRPr sz="8600" spc="-86">
                <a:solidFill>
                  <a:srgbClr val="235698"/>
                </a:solidFill>
                <a:latin typeface="+mn-lt"/>
                <a:ea typeface="+mn-ea"/>
                <a:cs typeface="+mn-cs"/>
                <a:sym typeface="HurmeGeometricSans1 SemiBold"/>
              </a:defRPr>
            </a:pPr>
            <a:r>
              <a:rPr lang="fr-FR" sz="2800" b="0" spc="-86">
                <a:solidFill>
                  <a:schemeClr val="tx1"/>
                </a:solidFill>
                <a:sym typeface="HurmeGeometricSans1 SemiBold"/>
                <a:hlinkClick r:id="rId6">
                  <a:extLst>
                    <a:ext uri="{A12FA001-AC4F-418D-AE19-62706E023703}">
                      <ahyp:hlinkClr xmlns:ahyp="http://schemas.microsoft.com/office/drawing/2018/hyperlinkcolor" xmlns="" val="tx"/>
                    </a:ext>
                  </a:extLst>
                </a:hlinkClick>
              </a:rPr>
              <a:t>Décret n° 2020-371 </a:t>
            </a:r>
            <a:r>
              <a:rPr lang="fr-FR" sz="2800" b="0" spc="-86">
                <a:solidFill>
                  <a:schemeClr val="tx1"/>
                </a:solidFill>
                <a:sym typeface="HurmeGeometricSans1 SemiBold"/>
              </a:rPr>
              <a:t>du 30 mars 2020 relative au fonds de solidarité à destination des entreprises particulièrement touches par les conséquences économiques, financières et sociales de la propagation de l’épidémie de covid-19 et des mesures prises pour limiter cette propagation (Annexe 1 et 2)</a:t>
            </a:r>
          </a:p>
          <a:p>
            <a:pPr marL="342900" indent="-342900">
              <a:spcBef>
                <a:spcPts val="600"/>
              </a:spcBef>
              <a:defRPr sz="8600" spc="-86">
                <a:solidFill>
                  <a:srgbClr val="235698"/>
                </a:solidFill>
                <a:latin typeface="+mn-lt"/>
                <a:ea typeface="+mn-ea"/>
                <a:cs typeface="+mn-cs"/>
                <a:sym typeface="HurmeGeometricSans1 SemiBold"/>
              </a:defRPr>
            </a:pPr>
            <a:r>
              <a:rPr lang="fr-FR" sz="2800" b="0" spc="-86">
                <a:solidFill>
                  <a:schemeClr val="tx1"/>
                </a:solidFill>
                <a:sym typeface="HurmeGeometricSans1 SemiBold"/>
                <a:hlinkClick r:id="rId7">
                  <a:extLst>
                    <a:ext uri="{A12FA001-AC4F-418D-AE19-62706E023703}">
                      <ahyp:hlinkClr xmlns:ahyp="http://schemas.microsoft.com/office/drawing/2018/hyperlinkcolor" xmlns="" val="tx"/>
                    </a:ext>
                  </a:extLst>
                </a:hlinkClick>
              </a:rPr>
              <a:t>Décret n° 2020-293 </a:t>
            </a:r>
            <a:r>
              <a:rPr lang="fr-FR" sz="2800" b="0" spc="-86">
                <a:solidFill>
                  <a:schemeClr val="tx1"/>
                </a:solidFill>
                <a:sym typeface="HurmeGeometricSans1 SemiBold"/>
              </a:rPr>
              <a:t>du 23 mars 2020 prescrivant les mesures générales nécessaires pour faire face à l’épidémie de covid-19 dans le cadre de l’état d’urgence sanitaire</a:t>
            </a:r>
          </a:p>
          <a:p>
            <a:pPr marL="342900" indent="-342900">
              <a:spcBef>
                <a:spcPts val="600"/>
              </a:spcBef>
              <a:defRPr sz="8600" spc="-86">
                <a:solidFill>
                  <a:srgbClr val="235698"/>
                </a:solidFill>
                <a:latin typeface="+mn-lt"/>
                <a:ea typeface="+mn-ea"/>
                <a:cs typeface="+mn-cs"/>
                <a:sym typeface="HurmeGeometricSans1 SemiBold"/>
              </a:defRPr>
            </a:pPr>
            <a:r>
              <a:rPr lang="fr-FR" sz="2800" u="sng" spc="-86">
                <a:solidFill>
                  <a:schemeClr val="tx1"/>
                </a:solidFill>
                <a:latin typeface="+mn-lt"/>
                <a:ea typeface="+mn-ea"/>
                <a:cs typeface="+mn-cs"/>
                <a:sym typeface="HurmeGeometricSans1 SemiBold"/>
              </a:rPr>
              <a:t> Décret 2020-1262 </a:t>
            </a:r>
            <a:r>
              <a:rPr lang="fr-FR" sz="2800" spc="-86">
                <a:solidFill>
                  <a:schemeClr val="tx1"/>
                </a:solidFill>
                <a:latin typeface="+mn-lt"/>
                <a:ea typeface="+mn-ea"/>
                <a:cs typeface="+mn-cs"/>
                <a:sym typeface="HurmeGeometricSans1 SemiBold"/>
              </a:rPr>
              <a:t>du 16 octobre 2020 prescrivant les mesures générales nécessaires pour faire face à l'épidémie de covid-19 dans le cadre de l'état d'urgence sanitaire</a:t>
            </a:r>
          </a:p>
          <a:p>
            <a:pPr marL="342900" indent="-342900">
              <a:spcBef>
                <a:spcPts val="600"/>
              </a:spcBef>
              <a:defRPr sz="8600" spc="-86">
                <a:solidFill>
                  <a:srgbClr val="235698"/>
                </a:solidFill>
                <a:latin typeface="+mn-lt"/>
                <a:ea typeface="+mn-ea"/>
                <a:cs typeface="+mn-cs"/>
                <a:sym typeface="HurmeGeometricSans1 SemiBold"/>
              </a:defRPr>
            </a:pPr>
            <a:r>
              <a:rPr lang="fr-FR" sz="2800" b="0" u="sng" spc="-86">
                <a:solidFill>
                  <a:schemeClr val="tx1"/>
                </a:solidFill>
                <a:sym typeface="HurmeGeometricSans1 SemiBold"/>
              </a:rPr>
              <a:t>Décret n° 2020-1310 </a:t>
            </a:r>
            <a:r>
              <a:rPr lang="fr-FR" sz="2800" b="0" spc="-86">
                <a:solidFill>
                  <a:schemeClr val="tx1"/>
                </a:solidFill>
                <a:sym typeface="HurmeGeometricSans1 SemiBold"/>
              </a:rPr>
              <a:t>du 29 octobre 2020 prescrivant les mesures générales nécessaires pour faire face à l’épidémie de covid-19 dans le cadre de la crise sanitaire</a:t>
            </a:r>
          </a:p>
          <a:p>
            <a:pPr>
              <a:spcBef>
                <a:spcPts val="600"/>
              </a:spcBef>
              <a:defRPr sz="8600" spc="-86">
                <a:solidFill>
                  <a:srgbClr val="235698"/>
                </a:solidFill>
                <a:latin typeface="+mn-lt"/>
                <a:ea typeface="+mn-ea"/>
                <a:cs typeface="+mn-cs"/>
                <a:sym typeface="HurmeGeometricSans1 SemiBold"/>
              </a:defRPr>
            </a:pPr>
            <a:endParaRPr lang="fr-FR" sz="2800" b="0" spc="-86">
              <a:solidFill>
                <a:schemeClr val="tx1"/>
              </a:solidFill>
              <a:sym typeface="HurmeGeometricSans1 SemiBold"/>
            </a:endParaRPr>
          </a:p>
        </p:txBody>
      </p:sp>
      <p:sp>
        <p:nvSpPr>
          <p:cNvPr id="3" name="Merci pour votre attention">
            <a:extLst>
              <a:ext uri="{FF2B5EF4-FFF2-40B4-BE49-F238E27FC236}">
                <a16:creationId xmlns:a16="http://schemas.microsoft.com/office/drawing/2014/main" xmlns="" id="{ECF7A254-C1CB-4C1D-ACEC-3F885234A028}"/>
              </a:ext>
            </a:extLst>
          </p:cNvPr>
          <p:cNvSpPr txBox="1">
            <a:spLocks/>
          </p:cNvSpPr>
          <p:nvPr/>
        </p:nvSpPr>
        <p:spPr>
          <a:xfrm>
            <a:off x="969433" y="1712292"/>
            <a:ext cx="21971001" cy="143316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numCol="1" spcCol="38100" anchor="ctr">
            <a:noAutofit/>
          </a:bodyPr>
          <a:lstStyle>
            <a:lvl1pPr marL="0" marR="0" indent="0" algn="l" defTabSz="2438338" rtl="0" latinLnBrk="0">
              <a:lnSpc>
                <a:spcPct val="80000"/>
              </a:lnSpc>
              <a:spcBef>
                <a:spcPts val="0"/>
              </a:spcBef>
              <a:spcAft>
                <a:spcPts val="0"/>
              </a:spcAft>
              <a:buClrTx/>
              <a:buSzTx/>
              <a:buFontTx/>
              <a:buNone/>
              <a:tabLst/>
              <a:defRPr sz="6000" b="1" i="0" u="none" strike="noStrike" cap="none" spc="-119" baseline="0">
                <a:solidFill>
                  <a:srgbClr val="FFFFFF"/>
                </a:solidFill>
                <a:uFillTx/>
                <a:latin typeface="+mj-lt"/>
                <a:ea typeface="+mj-ea"/>
                <a:cs typeface="+mj-cs"/>
                <a:sym typeface="Arial"/>
              </a:defRPr>
            </a:lvl1pPr>
            <a:lvl2pPr marL="12192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2pPr>
            <a:lvl3pPr marL="18288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3pPr>
            <a:lvl4pPr marL="24384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4pPr>
            <a:lvl5pPr marL="3048000" marR="0" indent="-6096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5pPr>
            <a:lvl6pPr marL="34290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6pPr>
            <a:lvl7pPr marL="40386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7pPr>
            <a:lvl8pPr marL="46482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8pPr>
            <a:lvl9pPr marL="5257800" marR="0" indent="-381000" algn="l" defTabSz="2438338" rtl="0" latinLnBrk="0">
              <a:lnSpc>
                <a:spcPct val="120000"/>
              </a:lnSpc>
              <a:spcBef>
                <a:spcPts val="4500"/>
              </a:spcBef>
              <a:spcAft>
                <a:spcPts val="0"/>
              </a:spcAft>
              <a:buClrTx/>
              <a:buSzPct val="123000"/>
              <a:buFontTx/>
              <a:buChar char="•"/>
              <a:tabLst/>
              <a:defRPr sz="3000" b="0" i="0" u="none" strike="noStrike" cap="none" spc="0" baseline="0">
                <a:solidFill>
                  <a:srgbClr val="000000"/>
                </a:solidFill>
                <a:uFillTx/>
                <a:latin typeface="+mj-lt"/>
                <a:ea typeface="+mj-ea"/>
                <a:cs typeface="+mj-cs"/>
                <a:sym typeface="Arial"/>
              </a:defRPr>
            </a:lvl9pPr>
          </a:lstStyle>
          <a:p>
            <a:pPr hangingPunct="1"/>
            <a:r>
              <a:rPr lang="fr-FR">
                <a:solidFill>
                  <a:srgbClr val="0070C0"/>
                </a:solidFill>
              </a:rPr>
              <a:t>Textes de référence</a:t>
            </a:r>
          </a:p>
        </p:txBody>
      </p:sp>
    </p:spTree>
    <p:extLst>
      <p:ext uri="{BB962C8B-B14F-4D97-AF65-F5344CB8AC3E}">
        <p14:creationId xmlns:p14="http://schemas.microsoft.com/office/powerpoint/2010/main" val="4267231963"/>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xmlns="" id="{314E72D4-2E3D-41BA-8069-DE346EA84B0D}"/>
              </a:ext>
            </a:extLst>
          </p:cNvPr>
          <p:cNvGraphicFramePr>
            <a:graphicFrameLocks noGrp="1"/>
          </p:cNvGraphicFramePr>
          <p:nvPr>
            <p:extLst>
              <p:ext uri="{D42A27DB-BD31-4B8C-83A1-F6EECF244321}">
                <p14:modId xmlns:p14="http://schemas.microsoft.com/office/powerpoint/2010/main" val="510848766"/>
              </p:ext>
            </p:extLst>
          </p:nvPr>
        </p:nvGraphicFramePr>
        <p:xfrm>
          <a:off x="254381" y="1349829"/>
          <a:ext cx="18447283" cy="11794423"/>
        </p:xfrm>
        <a:graphic>
          <a:graphicData uri="http://schemas.openxmlformats.org/drawingml/2006/table">
            <a:tbl>
              <a:tblPr/>
              <a:tblGrid>
                <a:gridCol w="3296059">
                  <a:extLst>
                    <a:ext uri="{9D8B030D-6E8A-4147-A177-3AD203B41FA5}">
                      <a16:colId xmlns:a16="http://schemas.microsoft.com/office/drawing/2014/main" xmlns="" val="2207500203"/>
                    </a:ext>
                  </a:extLst>
                </a:gridCol>
                <a:gridCol w="2153069">
                  <a:extLst>
                    <a:ext uri="{9D8B030D-6E8A-4147-A177-3AD203B41FA5}">
                      <a16:colId xmlns:a16="http://schemas.microsoft.com/office/drawing/2014/main" xmlns="" val="3124848092"/>
                    </a:ext>
                  </a:extLst>
                </a:gridCol>
                <a:gridCol w="677818">
                  <a:extLst>
                    <a:ext uri="{9D8B030D-6E8A-4147-A177-3AD203B41FA5}">
                      <a16:colId xmlns:a16="http://schemas.microsoft.com/office/drawing/2014/main" xmlns="" val="637977796"/>
                    </a:ext>
                  </a:extLst>
                </a:gridCol>
                <a:gridCol w="837304">
                  <a:extLst>
                    <a:ext uri="{9D8B030D-6E8A-4147-A177-3AD203B41FA5}">
                      <a16:colId xmlns:a16="http://schemas.microsoft.com/office/drawing/2014/main" xmlns="" val="1048465636"/>
                    </a:ext>
                  </a:extLst>
                </a:gridCol>
                <a:gridCol w="837304">
                  <a:extLst>
                    <a:ext uri="{9D8B030D-6E8A-4147-A177-3AD203B41FA5}">
                      <a16:colId xmlns:a16="http://schemas.microsoft.com/office/drawing/2014/main" xmlns="" val="2439934173"/>
                    </a:ext>
                  </a:extLst>
                </a:gridCol>
                <a:gridCol w="837304">
                  <a:extLst>
                    <a:ext uri="{9D8B030D-6E8A-4147-A177-3AD203B41FA5}">
                      <a16:colId xmlns:a16="http://schemas.microsoft.com/office/drawing/2014/main" xmlns="" val="2192388402"/>
                    </a:ext>
                  </a:extLst>
                </a:gridCol>
                <a:gridCol w="837304">
                  <a:extLst>
                    <a:ext uri="{9D8B030D-6E8A-4147-A177-3AD203B41FA5}">
                      <a16:colId xmlns:a16="http://schemas.microsoft.com/office/drawing/2014/main" xmlns="" val="5568539"/>
                    </a:ext>
                  </a:extLst>
                </a:gridCol>
                <a:gridCol w="697755">
                  <a:extLst>
                    <a:ext uri="{9D8B030D-6E8A-4147-A177-3AD203B41FA5}">
                      <a16:colId xmlns:a16="http://schemas.microsoft.com/office/drawing/2014/main" xmlns="" val="62383237"/>
                    </a:ext>
                  </a:extLst>
                </a:gridCol>
                <a:gridCol w="697755">
                  <a:extLst>
                    <a:ext uri="{9D8B030D-6E8A-4147-A177-3AD203B41FA5}">
                      <a16:colId xmlns:a16="http://schemas.microsoft.com/office/drawing/2014/main" xmlns="" val="1059356829"/>
                    </a:ext>
                  </a:extLst>
                </a:gridCol>
                <a:gridCol w="697755">
                  <a:extLst>
                    <a:ext uri="{9D8B030D-6E8A-4147-A177-3AD203B41FA5}">
                      <a16:colId xmlns:a16="http://schemas.microsoft.com/office/drawing/2014/main" xmlns="" val="2063381016"/>
                    </a:ext>
                  </a:extLst>
                </a:gridCol>
                <a:gridCol w="837304">
                  <a:extLst>
                    <a:ext uri="{9D8B030D-6E8A-4147-A177-3AD203B41FA5}">
                      <a16:colId xmlns:a16="http://schemas.microsoft.com/office/drawing/2014/main" xmlns="" val="2265018220"/>
                    </a:ext>
                  </a:extLst>
                </a:gridCol>
                <a:gridCol w="1016728">
                  <a:extLst>
                    <a:ext uri="{9D8B030D-6E8A-4147-A177-3AD203B41FA5}">
                      <a16:colId xmlns:a16="http://schemas.microsoft.com/office/drawing/2014/main" xmlns="" val="105992866"/>
                    </a:ext>
                  </a:extLst>
                </a:gridCol>
                <a:gridCol w="837304">
                  <a:extLst>
                    <a:ext uri="{9D8B030D-6E8A-4147-A177-3AD203B41FA5}">
                      <a16:colId xmlns:a16="http://schemas.microsoft.com/office/drawing/2014/main" xmlns="" val="435284278"/>
                    </a:ext>
                  </a:extLst>
                </a:gridCol>
                <a:gridCol w="837304">
                  <a:extLst>
                    <a:ext uri="{9D8B030D-6E8A-4147-A177-3AD203B41FA5}">
                      <a16:colId xmlns:a16="http://schemas.microsoft.com/office/drawing/2014/main" xmlns="" val="4210260528"/>
                    </a:ext>
                  </a:extLst>
                </a:gridCol>
                <a:gridCol w="837304">
                  <a:extLst>
                    <a:ext uri="{9D8B030D-6E8A-4147-A177-3AD203B41FA5}">
                      <a16:colId xmlns:a16="http://schemas.microsoft.com/office/drawing/2014/main" xmlns="" val="2355815983"/>
                    </a:ext>
                  </a:extLst>
                </a:gridCol>
                <a:gridCol w="837304">
                  <a:extLst>
                    <a:ext uri="{9D8B030D-6E8A-4147-A177-3AD203B41FA5}">
                      <a16:colId xmlns:a16="http://schemas.microsoft.com/office/drawing/2014/main" xmlns="" val="16646280"/>
                    </a:ext>
                  </a:extLst>
                </a:gridCol>
                <a:gridCol w="837304">
                  <a:extLst>
                    <a:ext uri="{9D8B030D-6E8A-4147-A177-3AD203B41FA5}">
                      <a16:colId xmlns:a16="http://schemas.microsoft.com/office/drawing/2014/main" xmlns="" val="1108301643"/>
                    </a:ext>
                  </a:extLst>
                </a:gridCol>
                <a:gridCol w="837304">
                  <a:extLst>
                    <a:ext uri="{9D8B030D-6E8A-4147-A177-3AD203B41FA5}">
                      <a16:colId xmlns:a16="http://schemas.microsoft.com/office/drawing/2014/main" xmlns="" val="1066391970"/>
                    </a:ext>
                  </a:extLst>
                </a:gridCol>
              </a:tblGrid>
              <a:tr h="572948">
                <a:tc>
                  <a:txBody>
                    <a:bodyPr/>
                    <a:lstStyle/>
                    <a:p>
                      <a:pPr algn="l" fontAlgn="b"/>
                      <a:endParaRPr lang="fr-FR" sz="2200" b="0" i="0" u="none" strike="noStrike">
                        <a:solidFill>
                          <a:srgbClr val="000000"/>
                        </a:solidFill>
                        <a:effectLst/>
                        <a:latin typeface="Calibri" panose="020F0502020204030204" pitchFamily="34" charset="0"/>
                      </a:endParaRP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fr-FR" sz="2200" b="0" i="0" u="none" strike="noStrike">
                        <a:solidFill>
                          <a:srgbClr val="000000"/>
                        </a:solidFill>
                        <a:effectLst/>
                        <a:latin typeface="Calibri" panose="020F0502020204030204" pitchFamily="34" charset="0"/>
                      </a:endParaRPr>
                    </a:p>
                  </a:txBody>
                  <a:tcPr marL="19793" marR="19793" marT="19793"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12">
                  <a:txBody>
                    <a:bodyPr/>
                    <a:lstStyle/>
                    <a:p>
                      <a:pPr algn="ctr" fontAlgn="b"/>
                      <a:r>
                        <a:rPr lang="fr-FR" sz="2200" b="1" i="0" u="none" strike="noStrike">
                          <a:solidFill>
                            <a:srgbClr val="000000"/>
                          </a:solidFill>
                          <a:effectLst/>
                          <a:latin typeface="Calibri" panose="020F0502020204030204" pitchFamily="34" charset="0"/>
                        </a:rPr>
                        <a:t>2020</a:t>
                      </a:r>
                    </a:p>
                  </a:txBody>
                  <a:tcPr marL="96041" marR="96041" marT="48020" marB="480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fr-FR"/>
                    </a:p>
                  </a:txBody>
                  <a:tcPr>
                    <a:lnL w="12700" cap="flat" cmpd="sng" algn="ctr">
                      <a:solidFill>
                        <a:schemeClr val="tx1"/>
                      </a:solidFill>
                      <a:prstDash val="solid"/>
                      <a:round/>
                      <a:headEnd type="none" w="med" len="med"/>
                      <a:tailEnd type="none" w="med" len="med"/>
                    </a:ln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fontAlgn="b"/>
                      <a:r>
                        <a:rPr lang="fr-FR" sz="2200" b="1" i="0" u="none" strike="noStrike">
                          <a:solidFill>
                            <a:srgbClr val="000000"/>
                          </a:solidFill>
                          <a:effectLst/>
                          <a:latin typeface="Calibri" panose="020F0502020204030204" pitchFamily="34" charset="0"/>
                        </a:rPr>
                        <a:t>2021</a:t>
                      </a:r>
                    </a:p>
                  </a:txBody>
                  <a:tcPr marL="96041" marR="96041" marT="48020" marB="480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883230026"/>
                  </a:ext>
                </a:extLst>
              </a:tr>
              <a:tr h="572948">
                <a:tc>
                  <a:txBody>
                    <a:bodyPr/>
                    <a:lstStyle/>
                    <a:p>
                      <a:pPr algn="l" fontAlgn="b"/>
                      <a:endParaRPr lang="fr-FR" sz="2200" b="0" i="0" u="none" strike="noStrike">
                        <a:solidFill>
                          <a:srgbClr val="000000"/>
                        </a:solidFill>
                        <a:effectLst/>
                        <a:latin typeface="Calibri" panose="020F0502020204030204" pitchFamily="34" charset="0"/>
                      </a:endParaRP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2200" b="0" i="0" u="none" strike="noStrike">
                        <a:solidFill>
                          <a:srgbClr val="000000"/>
                        </a:solidFill>
                        <a:effectLst/>
                        <a:latin typeface="Calibri" panose="020F0502020204030204" pitchFamily="34" charset="0"/>
                      </a:endParaRPr>
                    </a:p>
                  </a:txBody>
                  <a:tcPr marL="19793" marR="19793" marT="19793"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fr-FR" sz="2200" b="0" i="0" u="none" strike="noStrike" err="1">
                          <a:solidFill>
                            <a:srgbClr val="000000"/>
                          </a:solidFill>
                          <a:effectLst/>
                          <a:latin typeface="Calibri" panose="020F0502020204030204" pitchFamily="34" charset="0"/>
                        </a:rPr>
                        <a:t>Janv</a:t>
                      </a:r>
                      <a:endParaRPr lang="fr-FR" sz="2200" b="0" i="0" u="none" strike="noStrike">
                        <a:solidFill>
                          <a:srgbClr val="000000"/>
                        </a:solidFill>
                        <a:effectLst/>
                        <a:latin typeface="Calibri" panose="020F0502020204030204" pitchFamily="34" charset="0"/>
                      </a:endParaRP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Fév</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Mars</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Avril</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Mai</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Juin</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Juil</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Aout</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Sept</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Oct</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Nov</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Déc</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err="1">
                          <a:solidFill>
                            <a:srgbClr val="000000"/>
                          </a:solidFill>
                          <a:effectLst/>
                          <a:latin typeface="Calibri" panose="020F0502020204030204" pitchFamily="34" charset="0"/>
                        </a:rPr>
                        <a:t>Janv</a:t>
                      </a:r>
                      <a:endParaRPr lang="fr-FR" sz="2200" b="0" i="0" u="none" strike="noStrike">
                        <a:solidFill>
                          <a:srgbClr val="000000"/>
                        </a:solidFill>
                        <a:effectLst/>
                        <a:latin typeface="Calibri" panose="020F0502020204030204" pitchFamily="34" charset="0"/>
                      </a:endParaRP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err="1">
                          <a:solidFill>
                            <a:srgbClr val="000000"/>
                          </a:solidFill>
                          <a:effectLst/>
                          <a:latin typeface="Calibri" panose="020F0502020204030204" pitchFamily="34" charset="0"/>
                        </a:rPr>
                        <a:t>Fév</a:t>
                      </a:r>
                      <a:endParaRPr lang="fr-FR" sz="2200" b="0" i="0" u="none" strike="noStrike">
                        <a:solidFill>
                          <a:srgbClr val="000000"/>
                        </a:solidFill>
                        <a:effectLst/>
                        <a:latin typeface="Calibri" panose="020F0502020204030204" pitchFamily="34" charset="0"/>
                      </a:endParaRP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Mars</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2200" b="0" i="0" u="none" strike="noStrike">
                          <a:solidFill>
                            <a:srgbClr val="000000"/>
                          </a:solidFill>
                          <a:effectLst/>
                          <a:latin typeface="Calibri" panose="020F0502020204030204" pitchFamily="34" charset="0"/>
                        </a:rPr>
                        <a:t>Avril</a:t>
                      </a:r>
                    </a:p>
                  </a:txBody>
                  <a:tcPr marL="19793" marR="19793" marT="1979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72883052"/>
                  </a:ext>
                </a:extLst>
              </a:tr>
              <a:tr h="705958">
                <a:tc>
                  <a:txBody>
                    <a:bodyPr/>
                    <a:lstStyle/>
                    <a:p>
                      <a:pPr algn="ctr" fontAlgn="ctr"/>
                      <a:r>
                        <a:rPr lang="fr-FR" sz="2400" b="1" i="0" u="none" strike="noStrike">
                          <a:solidFill>
                            <a:srgbClr val="000000"/>
                          </a:solidFill>
                          <a:effectLst/>
                          <a:latin typeface="Calibri" panose="020F0502020204030204" pitchFamily="34" charset="0"/>
                        </a:rPr>
                        <a:t>Exonération S1</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rowSpan="3">
                  <a:txBody>
                    <a:bodyPr/>
                    <a:lstStyle/>
                    <a:p>
                      <a:pPr algn="ctr" fontAlgn="ctr"/>
                      <a:r>
                        <a:rPr lang="fr-FR" sz="2400" b="1" i="0" u="none" strike="noStrike">
                          <a:solidFill>
                            <a:srgbClr val="000000"/>
                          </a:solidFill>
                          <a:effectLst/>
                          <a:latin typeface="Calibri" panose="020F0502020204030204" pitchFamily="34" charset="0"/>
                        </a:rPr>
                        <a:t>Période d'emploi</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fr-FR" sz="2200" b="0" i="0" u="none" strike="noStrike">
                          <a:solidFill>
                            <a:srgbClr val="000000"/>
                          </a:solidFill>
                          <a:effectLst/>
                          <a:latin typeface="Calibri" panose="020F0502020204030204" pitchFamily="34" charset="0"/>
                        </a:rPr>
                        <a:t>LFR 3</a:t>
                      </a:r>
                    </a:p>
                  </a:txBody>
                  <a:tcPr marL="96041" marR="96041" marT="48020" marB="480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ctr"/>
                      <a:r>
                        <a:rPr lang="fr-FR" sz="2200" b="0" i="0" u="none" strike="noStrike">
                          <a:solidFill>
                            <a:srgbClr val="000000"/>
                          </a:solidFill>
                          <a:effectLst/>
                          <a:latin typeface="Calibri" panose="020F0502020204030204" pitchFamily="34" charset="0"/>
                        </a:rPr>
                        <a:t>LFSS 2021</a:t>
                      </a:r>
                    </a:p>
                  </a:txBody>
                  <a:tcPr marL="96041" marR="96041" marT="48020" marB="480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200" b="0" i="0" u="none" strike="noStrike">
                          <a:solidFill>
                            <a:srgbClr val="000000"/>
                          </a:solidFill>
                          <a:effectLst/>
                          <a:latin typeface="Calibri" panose="020F0502020204030204" pitchFamily="34" charset="0"/>
                        </a:rPr>
                        <a:t> </a:t>
                      </a: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91436231"/>
                  </a:ext>
                </a:extLst>
              </a:tr>
              <a:tr h="705958">
                <a:tc>
                  <a:txBody>
                    <a:bodyPr/>
                    <a:lstStyle/>
                    <a:p>
                      <a:pPr algn="ctr" fontAlgn="ctr"/>
                      <a:r>
                        <a:rPr lang="fr-FR" sz="2400" b="1" i="0" u="none" strike="noStrike">
                          <a:solidFill>
                            <a:srgbClr val="000000"/>
                          </a:solidFill>
                          <a:effectLst/>
                          <a:latin typeface="Calibri" panose="020F0502020204030204" pitchFamily="34" charset="0"/>
                        </a:rPr>
                        <a:t>Exonération S1 bis</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vMerge="1">
                  <a:txBody>
                    <a:bodyPr/>
                    <a:lstStyle/>
                    <a:p>
                      <a:pPr algn="ctr" fontAlgn="ctr"/>
                      <a:endParaRPr lang="fr-FR" sz="18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fr-FR" sz="2200" b="0" i="0" u="none" strike="noStrike">
                          <a:solidFill>
                            <a:srgbClr val="000000"/>
                          </a:solidFill>
                          <a:effectLst/>
                          <a:latin typeface="Calibri" panose="020F0502020204030204" pitchFamily="34" charset="0"/>
                        </a:rPr>
                        <a:t>LFR 3 </a:t>
                      </a:r>
                    </a:p>
                  </a:txBody>
                  <a:tcPr marL="96041" marR="96041" marT="48020" marB="480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fr-FR" sz="2200" b="0" i="0" u="none" strike="noStrike">
                          <a:solidFill>
                            <a:srgbClr val="000000"/>
                          </a:solidFill>
                          <a:effectLst/>
                          <a:latin typeface="Calibri" panose="020F0502020204030204" pitchFamily="34" charset="0"/>
                        </a:rPr>
                        <a:t>LFSS 2021</a:t>
                      </a:r>
                    </a:p>
                  </a:txBody>
                  <a:tcPr marL="96041" marR="96041" marT="48020" marB="480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2200" b="0" i="0" u="none" strike="noStrike">
                          <a:solidFill>
                            <a:srgbClr val="000000"/>
                          </a:solidFill>
                          <a:effectLst/>
                          <a:latin typeface="Calibri" panose="020F0502020204030204" pitchFamily="34" charset="0"/>
                        </a:rPr>
                        <a:t>* </a:t>
                      </a:r>
                    </a:p>
                  </a:txBody>
                  <a:tcPr marL="96041" marR="96041" marT="48020" marB="480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200" b="0" i="0" u="none" strike="noStrike">
                          <a:solidFill>
                            <a:srgbClr val="000000"/>
                          </a:solidFill>
                          <a:effectLst/>
                          <a:latin typeface="Calibri" panose="020F0502020204030204" pitchFamily="34" charset="0"/>
                        </a:rPr>
                        <a:t> </a:t>
                      </a: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596310981"/>
                  </a:ext>
                </a:extLst>
              </a:tr>
              <a:tr h="705958">
                <a:tc>
                  <a:txBody>
                    <a:bodyPr/>
                    <a:lstStyle/>
                    <a:p>
                      <a:pPr algn="ctr" fontAlgn="ctr"/>
                      <a:r>
                        <a:rPr lang="fr-FR" sz="2400" b="1" i="0" u="none" strike="noStrike">
                          <a:solidFill>
                            <a:srgbClr val="000000"/>
                          </a:solidFill>
                          <a:effectLst/>
                          <a:latin typeface="Calibri" panose="020F0502020204030204" pitchFamily="34" charset="0"/>
                        </a:rPr>
                        <a:t>Exonération S2</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fontAlgn="ctr"/>
                      <a:endParaRPr lang="fr-FR" sz="18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fr-FR" sz="2200" b="0" i="0" u="none" strike="noStrike">
                          <a:solidFill>
                            <a:srgbClr val="000000"/>
                          </a:solidFill>
                          <a:effectLst/>
                          <a:latin typeface="Calibri" panose="020F0502020204030204" pitchFamily="34" charset="0"/>
                        </a:rPr>
                        <a:t>LFR 3</a:t>
                      </a:r>
                    </a:p>
                  </a:txBody>
                  <a:tcPr marL="96041" marR="96041" marT="48020" marB="480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fr-FR"/>
                    </a:p>
                  </a:txBody>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1600" b="1" i="0" u="none" strike="noStrike">
                          <a:solidFill>
                            <a:srgbClr val="000000"/>
                          </a:solidFill>
                          <a:effectLst/>
                          <a:latin typeface="Calibri" panose="020F0502020204030204" pitchFamily="34" charset="0"/>
                        </a:rPr>
                        <a:t>LFSS 2021</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fr-FR" sz="2200" b="0" i="0" u="none" strike="noStrike">
                          <a:solidFill>
                            <a:srgbClr val="000000"/>
                          </a:solidFill>
                          <a:effectLst/>
                          <a:latin typeface="Calibri" panose="020F0502020204030204" pitchFamily="34" charset="0"/>
                        </a:rPr>
                        <a:t> *</a:t>
                      </a:r>
                    </a:p>
                  </a:txBody>
                  <a:tcPr marL="96041" marR="96041" marT="48020" marB="480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200" b="0" i="0" u="none" strike="noStrike">
                          <a:solidFill>
                            <a:srgbClr val="000000"/>
                          </a:solidFill>
                          <a:effectLst/>
                          <a:latin typeface="Calibri" panose="020F0502020204030204" pitchFamily="34" charset="0"/>
                        </a:rPr>
                        <a:t> </a:t>
                      </a: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71922747"/>
                  </a:ext>
                </a:extLst>
              </a:tr>
              <a:tr h="366607">
                <a:tc gridSpan="18">
                  <a:txBody>
                    <a:bodyPr/>
                    <a:lstStyle/>
                    <a:p>
                      <a:pPr algn="ctr" fontAlgn="ctr"/>
                      <a:endParaRPr lang="fr-FR" sz="2400" b="0" i="0" u="none" strike="noStrike">
                        <a:solidFill>
                          <a:srgbClr val="000000"/>
                        </a:solidFill>
                        <a:effectLst/>
                        <a:latin typeface="Calibri" panose="020F0502020204030204" pitchFamily="34" charset="0"/>
                      </a:endParaRP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fr-FR" sz="2000" b="1"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fr-FR" sz="2100" b="0" i="0" u="none" strike="noStrike">
                        <a:solidFill>
                          <a:srgbClr val="000000"/>
                        </a:solidFill>
                        <a:effectLst/>
                        <a:latin typeface="Calibri" panose="020F0502020204030204" pitchFamily="34" charset="0"/>
                      </a:endParaRPr>
                    </a:p>
                  </a:txBody>
                  <a:tcPr marL="18845" marR="18845" marT="18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90024271"/>
                  </a:ext>
                </a:extLst>
              </a:tr>
              <a:tr h="2664170">
                <a:tc>
                  <a:txBody>
                    <a:bodyPr/>
                    <a:lstStyle/>
                    <a:p>
                      <a:pPr algn="ctr" fontAlgn="ctr"/>
                      <a:r>
                        <a:rPr lang="fr-FR" sz="2400" b="1" i="0" u="none" strike="noStrike">
                          <a:solidFill>
                            <a:srgbClr val="000000"/>
                          </a:solidFill>
                          <a:effectLst/>
                          <a:latin typeface="Calibri" panose="020F0502020204030204" pitchFamily="34" charset="0"/>
                        </a:rPr>
                        <a:t>Exonération : </a:t>
                      </a:r>
                      <a:br>
                        <a:rPr lang="fr-FR" sz="2400" b="1" i="0" u="none" strike="noStrike">
                          <a:solidFill>
                            <a:srgbClr val="000000"/>
                          </a:solidFill>
                          <a:effectLst/>
                          <a:latin typeface="Calibri" panose="020F0502020204030204" pitchFamily="34" charset="0"/>
                        </a:rPr>
                      </a:br>
                      <a:r>
                        <a:rPr lang="fr-FR" sz="2400" b="1" i="0" u="none" strike="noStrike">
                          <a:solidFill>
                            <a:srgbClr val="000000"/>
                          </a:solidFill>
                          <a:effectLst/>
                          <a:latin typeface="Calibri" panose="020F0502020204030204" pitchFamily="34" charset="0"/>
                        </a:rPr>
                        <a:t>Secteurs avec fermeture prolongée depuis le 1er confinement</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fr-FR" sz="2400" b="1" i="0" u="none" strike="noStrike">
                          <a:solidFill>
                            <a:srgbClr val="000000"/>
                          </a:solidFill>
                          <a:effectLst/>
                          <a:latin typeface="Calibri" panose="020F0502020204030204" pitchFamily="34" charset="0"/>
                        </a:rPr>
                        <a:t>Période d'emploi</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13">
                  <a:txBody>
                    <a:bodyPr/>
                    <a:lstStyle/>
                    <a:p>
                      <a:pPr algn="ctr" fontAlgn="ctr"/>
                      <a:r>
                        <a:rPr lang="fr-FR" sz="2200" b="0" i="0" u="none" strike="noStrike">
                          <a:solidFill>
                            <a:srgbClr val="000000"/>
                          </a:solidFill>
                          <a:effectLst/>
                          <a:latin typeface="Calibri" panose="020F0502020204030204" pitchFamily="34" charset="0"/>
                        </a:rPr>
                        <a:t>LFR3 </a:t>
                      </a:r>
                    </a:p>
                  </a:txBody>
                  <a:tcPr marL="96041" marR="96041" marT="48020" marB="480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200" b="0" i="0" u="none" strike="noStrike">
                          <a:solidFill>
                            <a:srgbClr val="000000"/>
                          </a:solidFill>
                          <a:effectLst/>
                          <a:latin typeface="Calibri" panose="020F0502020204030204" pitchFamily="34" charset="0"/>
                        </a:rPr>
                        <a:t> </a:t>
                      </a: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03001265"/>
                  </a:ext>
                </a:extLst>
              </a:tr>
              <a:tr h="705958">
                <a:tc gridSpan="18">
                  <a:txBody>
                    <a:bodyPr/>
                    <a:lstStyle/>
                    <a:p>
                      <a:pPr algn="ctr" fontAlgn="ctr"/>
                      <a:endParaRPr lang="fr-FR" sz="2400" b="0" i="0" u="none" strike="noStrike">
                        <a:solidFill>
                          <a:srgbClr val="000000"/>
                        </a:solidFill>
                        <a:effectLst/>
                        <a:latin typeface="Calibri" panose="020F0502020204030204" pitchFamily="34" charset="0"/>
                      </a:endParaRP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fr-FR" sz="2000" b="1"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fr-FR" sz="2100" b="0" i="0" u="none" strike="noStrike">
                        <a:solidFill>
                          <a:srgbClr val="000000"/>
                        </a:solidFill>
                        <a:effectLst/>
                        <a:latin typeface="Calibri" panose="020F0502020204030204" pitchFamily="34" charset="0"/>
                      </a:endParaRPr>
                    </a:p>
                  </a:txBody>
                  <a:tcPr marL="18845" marR="18845" marT="18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75321378"/>
                  </a:ext>
                </a:extLst>
              </a:tr>
              <a:tr h="705958">
                <a:tc>
                  <a:txBody>
                    <a:bodyPr/>
                    <a:lstStyle/>
                    <a:p>
                      <a:pPr algn="ctr" fontAlgn="ctr"/>
                      <a:r>
                        <a:rPr lang="fr-FR" sz="2400" b="1" i="0" u="none" strike="noStrike">
                          <a:solidFill>
                            <a:srgbClr val="000000"/>
                          </a:solidFill>
                          <a:effectLst/>
                          <a:latin typeface="Calibri" panose="020F0502020204030204" pitchFamily="34" charset="0"/>
                        </a:rPr>
                        <a:t>Aide au paiement S1 </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rowSpan="3">
                  <a:txBody>
                    <a:bodyPr/>
                    <a:lstStyle/>
                    <a:p>
                      <a:pPr algn="ctr" fontAlgn="ctr"/>
                      <a:r>
                        <a:rPr lang="fr-FR" sz="2400" b="1" i="0" u="none" strike="noStrike">
                          <a:solidFill>
                            <a:srgbClr val="000000"/>
                          </a:solidFill>
                          <a:effectLst/>
                          <a:latin typeface="Calibri" panose="020F0502020204030204" pitchFamily="34" charset="0"/>
                        </a:rPr>
                        <a:t>Période d'emploi</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fr-FR" sz="2200" b="0" i="0" u="none" strike="noStrike">
                          <a:solidFill>
                            <a:srgbClr val="000000"/>
                          </a:solidFill>
                          <a:effectLst/>
                          <a:latin typeface="Calibri" panose="020F0502020204030204" pitchFamily="34" charset="0"/>
                        </a:rPr>
                        <a:t>LFR 3</a:t>
                      </a:r>
                    </a:p>
                  </a:txBody>
                  <a:tcPr marL="96041" marR="96041" marT="48020" marB="480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6EA"/>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ctr"/>
                      <a:r>
                        <a:rPr lang="fr-FR" sz="2200" b="0" i="0" u="none" strike="noStrike">
                          <a:solidFill>
                            <a:srgbClr val="000000"/>
                          </a:solidFill>
                          <a:effectLst/>
                          <a:latin typeface="Calibri" panose="020F0502020204030204" pitchFamily="34" charset="0"/>
                        </a:rPr>
                        <a:t>LFSS 2021</a:t>
                      </a:r>
                    </a:p>
                  </a:txBody>
                  <a:tcPr marL="96041" marR="96041" marT="48020" marB="480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6EA"/>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200" b="0" i="0" u="none" strike="noStrike">
                          <a:solidFill>
                            <a:srgbClr val="000000"/>
                          </a:solidFill>
                          <a:effectLst/>
                          <a:latin typeface="Calibri" panose="020F0502020204030204" pitchFamily="34" charset="0"/>
                        </a:rPr>
                        <a:t> </a:t>
                      </a: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15665991"/>
                  </a:ext>
                </a:extLst>
              </a:tr>
              <a:tr h="705958">
                <a:tc>
                  <a:txBody>
                    <a:bodyPr/>
                    <a:lstStyle/>
                    <a:p>
                      <a:pPr algn="ctr" fontAlgn="ctr"/>
                      <a:r>
                        <a:rPr lang="fr-FR" sz="2400" b="1" i="0" u="none" strike="noStrike">
                          <a:solidFill>
                            <a:srgbClr val="000000"/>
                          </a:solidFill>
                          <a:effectLst/>
                          <a:latin typeface="Calibri" panose="020F0502020204030204" pitchFamily="34" charset="0"/>
                        </a:rPr>
                        <a:t>Aide au paiement S1 bis</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vMerge="1">
                  <a:txBody>
                    <a:bodyPr/>
                    <a:lstStyle/>
                    <a:p>
                      <a:pPr algn="ctr" fontAlgn="ctr"/>
                      <a:endParaRPr lang="fr-FR" sz="18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fr-FR" sz="2200" b="0" i="0" u="none" strike="noStrike">
                          <a:solidFill>
                            <a:srgbClr val="000000"/>
                          </a:solidFill>
                          <a:effectLst/>
                          <a:latin typeface="Calibri" panose="020F0502020204030204" pitchFamily="34" charset="0"/>
                        </a:rPr>
                        <a:t>LFR 3 </a:t>
                      </a:r>
                    </a:p>
                  </a:txBody>
                  <a:tcPr marL="96041" marR="96041" marT="48020" marB="480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6EA"/>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ctr"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fr-FR" sz="2200" b="0" i="0" u="none" strike="noStrike">
                          <a:solidFill>
                            <a:srgbClr val="000000"/>
                          </a:solidFill>
                          <a:effectLst/>
                          <a:latin typeface="Calibri" panose="020F0502020204030204" pitchFamily="34" charset="0"/>
                        </a:rPr>
                        <a:t>LFSS 2021</a:t>
                      </a:r>
                    </a:p>
                  </a:txBody>
                  <a:tcPr marL="96041" marR="96041" marT="48020" marB="480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96EA"/>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algn="ctr" fontAlgn="ctr"/>
                      <a:r>
                        <a:rPr lang="fr-FR" sz="2200" b="0" i="0" u="none" strike="noStrike">
                          <a:solidFill>
                            <a:srgbClr val="000000"/>
                          </a:solidFill>
                          <a:effectLst/>
                          <a:latin typeface="Calibri" panose="020F0502020204030204" pitchFamily="34" charset="0"/>
                        </a:rPr>
                        <a:t>* </a:t>
                      </a:r>
                    </a:p>
                  </a:txBody>
                  <a:tcPr marL="96041" marR="96041" marT="48020" marB="480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200" b="0" i="0" u="none" strike="noStrike">
                          <a:solidFill>
                            <a:srgbClr val="000000"/>
                          </a:solidFill>
                          <a:effectLst/>
                          <a:latin typeface="Calibri" panose="020F0502020204030204" pitchFamily="34" charset="0"/>
                        </a:rPr>
                        <a:t> </a:t>
                      </a: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754954026"/>
                  </a:ext>
                </a:extLst>
              </a:tr>
              <a:tr h="705958">
                <a:tc>
                  <a:txBody>
                    <a:bodyPr/>
                    <a:lstStyle/>
                    <a:p>
                      <a:pPr algn="ctr" fontAlgn="ctr"/>
                      <a:r>
                        <a:rPr lang="fr-FR" sz="2400" b="1" i="0" u="none" strike="noStrike">
                          <a:solidFill>
                            <a:srgbClr val="000000"/>
                          </a:solidFill>
                          <a:effectLst/>
                          <a:latin typeface="Calibri" panose="020F0502020204030204" pitchFamily="34" charset="0"/>
                        </a:rPr>
                        <a:t>Aide au paiement S2</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algn="ctr" fontAlgn="ctr"/>
                      <a:endParaRPr lang="fr-FR" sz="18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fr-FR" sz="2200" b="0" i="0" u="none" strike="noStrike">
                          <a:solidFill>
                            <a:srgbClr val="000000"/>
                          </a:solidFill>
                          <a:effectLst/>
                          <a:latin typeface="Calibri" panose="020F0502020204030204" pitchFamily="34" charset="0"/>
                        </a:rPr>
                        <a:t>LFR3</a:t>
                      </a:r>
                    </a:p>
                  </a:txBody>
                  <a:tcPr marL="96041" marR="96041" marT="48020" marB="480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EA"/>
                    </a:solidFill>
                  </a:tcPr>
                </a:tc>
                <a:tc hMerge="1">
                  <a:txBody>
                    <a:bodyPr/>
                    <a:lstStyle/>
                    <a:p>
                      <a:endParaRPr lang="fr-FR"/>
                    </a:p>
                  </a:txBody>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1600" b="1" i="0" u="none" strike="noStrike">
                          <a:solidFill>
                            <a:srgbClr val="000000"/>
                          </a:solidFill>
                          <a:effectLst/>
                          <a:latin typeface="Calibri" panose="020F0502020204030204" pitchFamily="34" charset="0"/>
                        </a:rPr>
                        <a:t>LFSS 2021</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96EA"/>
                    </a:solidFill>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fr-FR" sz="2200" b="0" i="0" u="none" strike="noStrike">
                          <a:solidFill>
                            <a:srgbClr val="000000"/>
                          </a:solidFill>
                          <a:effectLst/>
                          <a:latin typeface="Calibri" panose="020F0502020204030204" pitchFamily="34" charset="0"/>
                        </a:rPr>
                        <a:t> *</a:t>
                      </a:r>
                    </a:p>
                  </a:txBody>
                  <a:tcPr marL="96041" marR="96041" marT="48020" marB="480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0CECE"/>
                    </a:solidFill>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200" b="0" i="0" u="none" strike="noStrike">
                          <a:solidFill>
                            <a:srgbClr val="000000"/>
                          </a:solidFill>
                          <a:effectLst/>
                          <a:latin typeface="Calibri" panose="020F0502020204030204" pitchFamily="34" charset="0"/>
                        </a:rPr>
                        <a:t> </a:t>
                      </a: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51080349"/>
                  </a:ext>
                </a:extLst>
              </a:tr>
              <a:tr h="705958">
                <a:tc gridSpan="18">
                  <a:txBody>
                    <a:bodyPr/>
                    <a:lstStyle/>
                    <a:p>
                      <a:pPr algn="ctr" fontAlgn="ctr"/>
                      <a:endParaRPr lang="fr-FR" sz="2400" b="0" i="0" u="none" strike="noStrike">
                        <a:solidFill>
                          <a:srgbClr val="000000"/>
                        </a:solidFill>
                        <a:effectLst/>
                        <a:latin typeface="Calibri" panose="020F0502020204030204" pitchFamily="34" charset="0"/>
                      </a:endParaRP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ctr"/>
                      <a:endParaRPr lang="fr-FR" sz="2000" b="1"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fr-FR" sz="2100" b="0" i="0" u="none" strike="noStrike">
                        <a:solidFill>
                          <a:srgbClr val="000000"/>
                        </a:solidFill>
                        <a:effectLst/>
                        <a:latin typeface="Calibri" panose="020F0502020204030204" pitchFamily="34" charset="0"/>
                      </a:endParaRPr>
                    </a:p>
                  </a:txBody>
                  <a:tcPr marL="18845" marR="18845" marT="188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fr-FR" sz="2100" b="0" i="0" u="none" strike="noStrike">
                        <a:solidFill>
                          <a:srgbClr val="000000"/>
                        </a:solidFill>
                        <a:effectLst/>
                        <a:latin typeface="Calibri" panose="020F0502020204030204" pitchFamily="34" charset="0"/>
                      </a:endParaRPr>
                    </a:p>
                  </a:txBody>
                  <a:tcPr marL="18845" marR="18845" marT="188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056721"/>
                  </a:ext>
                </a:extLst>
              </a:tr>
              <a:tr h="1970086">
                <a:tc>
                  <a:txBody>
                    <a:bodyPr/>
                    <a:lstStyle/>
                    <a:p>
                      <a:pPr algn="ctr" fontAlgn="ctr"/>
                      <a:r>
                        <a:rPr lang="fr-FR" sz="2400" b="1" i="0" u="none" strike="noStrike">
                          <a:solidFill>
                            <a:srgbClr val="000000"/>
                          </a:solidFill>
                          <a:effectLst/>
                          <a:latin typeface="Calibri" panose="020F0502020204030204" pitchFamily="34" charset="0"/>
                        </a:rPr>
                        <a:t>Remise de dettes</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fr-FR" sz="1800" b="1" i="0" u="none" strike="noStrike">
                          <a:solidFill>
                            <a:srgbClr val="000000"/>
                          </a:solidFill>
                          <a:effectLst/>
                          <a:latin typeface="Calibri" panose="020F0502020204030204" pitchFamily="34" charset="0"/>
                        </a:rPr>
                        <a:t>Période d'appréciation de la baisse de chiffre d'affaires</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fr-FR" sz="2200" b="0" i="0" u="none" strike="noStrike">
                          <a:solidFill>
                            <a:srgbClr val="000000"/>
                          </a:solidFill>
                          <a:effectLst/>
                          <a:latin typeface="Calibri" panose="020F0502020204030204" pitchFamily="34" charset="0"/>
                        </a:rPr>
                        <a:t>LFR 3</a:t>
                      </a:r>
                    </a:p>
                  </a:txBody>
                  <a:tcPr marL="96041" marR="96041" marT="48020" marB="480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00"/>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fr-FR" sz="2200" b="0" i="0" u="none" strike="noStrike">
                          <a:solidFill>
                            <a:srgbClr val="000000"/>
                          </a:solidFill>
                          <a:effectLst/>
                          <a:latin typeface="Calibri" panose="020F0502020204030204" pitchFamily="34" charset="0"/>
                        </a:rPr>
                        <a:t> </a:t>
                      </a:r>
                    </a:p>
                  </a:txBody>
                  <a:tcPr marL="19793" marR="19793" marT="1979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2200" b="0" i="0" u="none" strike="noStrike">
                          <a:solidFill>
                            <a:srgbClr val="000000"/>
                          </a:solidFill>
                          <a:effectLst/>
                          <a:latin typeface="Calibri" panose="020F0502020204030204" pitchFamily="34" charset="0"/>
                        </a:rPr>
                        <a:t> </a:t>
                      </a:r>
                    </a:p>
                  </a:txBody>
                  <a:tcPr marL="19793" marR="19793" marT="1979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148907006"/>
                  </a:ext>
                </a:extLst>
              </a:tr>
            </a:tbl>
          </a:graphicData>
        </a:graphic>
      </p:graphicFrame>
      <p:sp>
        <p:nvSpPr>
          <p:cNvPr id="8" name="ZoneTexte 7">
            <a:extLst>
              <a:ext uri="{FF2B5EF4-FFF2-40B4-BE49-F238E27FC236}">
                <a16:creationId xmlns:a16="http://schemas.microsoft.com/office/drawing/2014/main" xmlns="" id="{121CA1C5-986A-45E6-BC48-EF055BE8DC18}"/>
              </a:ext>
            </a:extLst>
          </p:cNvPr>
          <p:cNvSpPr txBox="1"/>
          <p:nvPr/>
        </p:nvSpPr>
        <p:spPr>
          <a:xfrm>
            <a:off x="19439038" y="2288609"/>
            <a:ext cx="3780190"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2438338"/>
            <a:r>
              <a:rPr lang="fr-FR" sz="3200">
                <a:latin typeface="+mn-lt"/>
                <a:ea typeface="+mn-ea"/>
                <a:cs typeface="+mn-cs"/>
              </a:rPr>
              <a:t>(*) Décret à paraitre pour élargir les conditions d'application sur 2021</a:t>
            </a:r>
            <a:endParaRPr kumimoji="0" lang="fr-FR" sz="3200" b="0" i="0" u="none" strike="noStrike" cap="none" spc="0" normalizeH="0" baseline="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563229321"/>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2ED400A3-2914-4DF4-A488-8A0A0AD27554}"/>
              </a:ext>
            </a:extLst>
          </p:cNvPr>
          <p:cNvSpPr>
            <a:spLocks noGrp="1"/>
          </p:cNvSpPr>
          <p:nvPr>
            <p:ph type="body" sz="quarter" idx="21"/>
          </p:nvPr>
        </p:nvSpPr>
        <p:spPr>
          <a:xfrm>
            <a:off x="569383" y="3571874"/>
            <a:ext cx="11622617" cy="9686925"/>
          </a:xfrm>
        </p:spPr>
        <p:txBody>
          <a:bodyPr/>
          <a:lstStyle/>
          <a:p>
            <a:endParaRPr lang="fr-FR" sz="8000">
              <a:solidFill>
                <a:schemeClr val="bg1"/>
              </a:solidFill>
            </a:endParaRPr>
          </a:p>
          <a:p>
            <a:r>
              <a:rPr lang="fr-FR" sz="8000">
                <a:solidFill>
                  <a:schemeClr val="bg1"/>
                </a:solidFill>
              </a:rPr>
              <a:t>Retrouvez cette vidéo sur la chaine YouTube « L’actu des Urssaf »</a:t>
            </a:r>
          </a:p>
          <a:p>
            <a:endParaRPr lang="fr-FR" sz="8000">
              <a:solidFill>
                <a:schemeClr val="bg1"/>
              </a:solidFill>
            </a:endParaRPr>
          </a:p>
          <a:p>
            <a:endParaRPr lang="fr-FR" sz="8000"/>
          </a:p>
          <a:p>
            <a:endParaRPr lang="fr-FR" sz="8000"/>
          </a:p>
        </p:txBody>
      </p:sp>
    </p:spTree>
    <p:extLst>
      <p:ext uri="{BB962C8B-B14F-4D97-AF65-F5344CB8AC3E}">
        <p14:creationId xmlns:p14="http://schemas.microsoft.com/office/powerpoint/2010/main" val="22208659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4EAEE"/>
        </a:solidFill>
        <a:effectLst/>
      </p:bgPr>
    </p:bg>
    <p:spTree>
      <p:nvGrpSpPr>
        <p:cNvPr id="1" name=""/>
        <p:cNvGrpSpPr/>
        <p:nvPr/>
      </p:nvGrpSpPr>
      <p:grpSpPr>
        <a:xfrm>
          <a:off x="0" y="0"/>
          <a:ext cx="0" cy="0"/>
          <a:chOff x="0" y="0"/>
          <a:chExt cx="0" cy="0"/>
        </a:xfrm>
      </p:grpSpPr>
      <p:sp>
        <p:nvSpPr>
          <p:cNvPr id="326" name="Numéro de diapositive"/>
          <p:cNvSpPr txBox="1">
            <a:spLocks noGrp="1"/>
          </p:cNvSpPr>
          <p:nvPr>
            <p:ph type="sldNum" sz="quarter" idx="2"/>
          </p:nvPr>
        </p:nvSpPr>
        <p:spPr>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306FC8"/>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7</a:t>
            </a:fld>
            <a:endParaRPr kumimoji="0" sz="1800" b="0" i="0" u="none" strike="noStrike" kern="0" cap="none" spc="0" normalizeH="0" baseline="0" noProof="0">
              <a:ln>
                <a:noFill/>
              </a:ln>
              <a:solidFill>
                <a:srgbClr val="306FC8"/>
              </a:solidFill>
              <a:effectLst/>
              <a:uLnTx/>
              <a:uFillTx/>
              <a:latin typeface="Arial"/>
              <a:cs typeface="Arial"/>
              <a:sym typeface="Arial"/>
            </a:endParaRPr>
          </a:p>
        </p:txBody>
      </p:sp>
      <p:sp>
        <p:nvSpPr>
          <p:cNvPr id="14" name="Espace réservé du texte 13">
            <a:extLst>
              <a:ext uri="{FF2B5EF4-FFF2-40B4-BE49-F238E27FC236}">
                <a16:creationId xmlns:a16="http://schemas.microsoft.com/office/drawing/2014/main" xmlns="" id="{E8A231C3-0AF7-124D-AA7B-5332117D5DB9}"/>
              </a:ext>
            </a:extLst>
          </p:cNvPr>
          <p:cNvSpPr>
            <a:spLocks noGrp="1"/>
          </p:cNvSpPr>
          <p:nvPr>
            <p:ph type="body" sz="quarter" idx="23"/>
          </p:nvPr>
        </p:nvSpPr>
        <p:spPr>
          <a:xfrm>
            <a:off x="1020232" y="3335213"/>
            <a:ext cx="14264793" cy="841256"/>
          </a:xfrm>
        </p:spPr>
        <p:txBody>
          <a:bodyPr/>
          <a:lstStyle/>
          <a:p>
            <a:r>
              <a:rPr lang="fr-FR">
                <a:solidFill>
                  <a:schemeClr val="bg1"/>
                </a:solidFill>
              </a:rPr>
              <a:t>Secteurs d’activité éligibles et effectif </a:t>
            </a:r>
          </a:p>
        </p:txBody>
      </p:sp>
      <p:sp>
        <p:nvSpPr>
          <p:cNvPr id="16" name="Lorem ipsum dolor sit amet, consectetur adipiscing elit. Curabitur sem massa, pulvinar sed ultricies non, ultrices in dui.…">
            <a:extLst>
              <a:ext uri="{FF2B5EF4-FFF2-40B4-BE49-F238E27FC236}">
                <a16:creationId xmlns:a16="http://schemas.microsoft.com/office/drawing/2014/main" xmlns="" id="{30567CE7-5657-8C44-A7E3-2FAF9EC23B5F}"/>
              </a:ext>
            </a:extLst>
          </p:cNvPr>
          <p:cNvSpPr txBox="1">
            <a:spLocks noGrp="1"/>
          </p:cNvSpPr>
          <p:nvPr>
            <p:ph type="body" sz="half" idx="21"/>
          </p:nvPr>
        </p:nvSpPr>
        <p:spPr>
          <a:xfrm>
            <a:off x="559915" y="5172421"/>
            <a:ext cx="14264793" cy="6356620"/>
          </a:xfrm>
          <a:prstGeom prst="rect">
            <a:avLst/>
          </a:prstGeom>
        </p:spPr>
        <p:txBody>
          <a:bodyPr>
            <a:noAutofit/>
          </a:bodyPr>
          <a:lstStyle/>
          <a:p>
            <a:pPr defTabSz="457200">
              <a:buClr>
                <a:srgbClr val="235698"/>
              </a:buClr>
              <a:buSzPct val="200000"/>
              <a:defRPr sz="3000" spc="0">
                <a:solidFill>
                  <a:srgbClr val="FFFFFF"/>
                </a:solidFill>
              </a:defRPr>
            </a:pPr>
            <a:r>
              <a:rPr lang="fr-FR" sz="3600">
                <a:solidFill>
                  <a:schemeClr val="bg2"/>
                </a:solidFill>
              </a:rPr>
              <a:t>Des mesures d’exonération et d’aide au paiement ciblant les employeurs les plus touchés selon trois secteurs :</a:t>
            </a:r>
          </a:p>
          <a:p>
            <a:pPr marL="571500" indent="-571500" defTabSz="457200">
              <a:buClr>
                <a:srgbClr val="235698"/>
              </a:buClr>
              <a:buSzPct val="200000"/>
              <a:buFont typeface="Arial" panose="020B0604020202020204" pitchFamily="34" charset="0"/>
              <a:buChar char="•"/>
              <a:defRPr sz="3000" spc="0">
                <a:solidFill>
                  <a:srgbClr val="FFFFFF"/>
                </a:solidFill>
              </a:defRPr>
            </a:pPr>
            <a:r>
              <a:rPr lang="fr-FR" sz="3600">
                <a:solidFill>
                  <a:schemeClr val="bg2"/>
                </a:solidFill>
              </a:rPr>
              <a:t>les employeurs relevant des </a:t>
            </a:r>
            <a:r>
              <a:rPr lang="fr-FR" sz="3600" b="1">
                <a:solidFill>
                  <a:schemeClr val="bg2"/>
                </a:solidFill>
              </a:rPr>
              <a:t>secteurs identifiés </a:t>
            </a:r>
            <a:r>
              <a:rPr lang="fr-FR" sz="3600">
                <a:solidFill>
                  <a:schemeClr val="bg2"/>
                </a:solidFill>
              </a:rPr>
              <a:t>comme </a:t>
            </a:r>
            <a:r>
              <a:rPr lang="fr-FR" sz="3600" b="1">
                <a:solidFill>
                  <a:schemeClr val="bg2"/>
                </a:solidFill>
              </a:rPr>
              <a:t>très</a:t>
            </a:r>
            <a:r>
              <a:rPr lang="fr-FR" sz="3600">
                <a:solidFill>
                  <a:schemeClr val="bg2"/>
                </a:solidFill>
              </a:rPr>
              <a:t> </a:t>
            </a:r>
            <a:r>
              <a:rPr lang="fr-FR" sz="3600" b="1">
                <a:solidFill>
                  <a:schemeClr val="bg2"/>
                </a:solidFill>
              </a:rPr>
              <a:t>impactés et listés </a:t>
            </a:r>
            <a:r>
              <a:rPr lang="fr-FR" sz="3600">
                <a:solidFill>
                  <a:schemeClr val="bg2"/>
                </a:solidFill>
              </a:rPr>
              <a:t>par la loi (S1)</a:t>
            </a:r>
          </a:p>
          <a:p>
            <a:pPr marL="571500" indent="-571500" defTabSz="457200">
              <a:buClr>
                <a:srgbClr val="235698"/>
              </a:buClr>
              <a:buSzPct val="200000"/>
              <a:buFont typeface="Arial" panose="020B0604020202020204" pitchFamily="34" charset="0"/>
              <a:buChar char="•"/>
              <a:defRPr sz="3000" spc="0">
                <a:solidFill>
                  <a:srgbClr val="FFFFFF"/>
                </a:solidFill>
              </a:defRPr>
            </a:pPr>
            <a:r>
              <a:rPr lang="fr-FR" sz="3600">
                <a:solidFill>
                  <a:schemeClr val="bg2"/>
                </a:solidFill>
              </a:rPr>
              <a:t>les employeurs </a:t>
            </a:r>
            <a:r>
              <a:rPr lang="fr-FR" sz="3600" b="1">
                <a:solidFill>
                  <a:schemeClr val="bg2"/>
                </a:solidFill>
              </a:rPr>
              <a:t>dépendant</a:t>
            </a:r>
            <a:r>
              <a:rPr lang="fr-FR" sz="3600">
                <a:solidFill>
                  <a:schemeClr val="bg2"/>
                </a:solidFill>
              </a:rPr>
              <a:t> des employeurs précédant (S1bis)</a:t>
            </a:r>
          </a:p>
          <a:p>
            <a:pPr marL="571500" indent="-571500" defTabSz="457200">
              <a:buClr>
                <a:srgbClr val="235698"/>
              </a:buClr>
              <a:buSzPct val="200000"/>
              <a:buFont typeface="Arial" panose="020B0604020202020204" pitchFamily="34" charset="0"/>
              <a:buChar char="•"/>
              <a:defRPr sz="3000" spc="0">
                <a:solidFill>
                  <a:srgbClr val="FFFFFF"/>
                </a:solidFill>
              </a:defRPr>
            </a:pPr>
            <a:r>
              <a:rPr lang="fr-FR" sz="3600">
                <a:solidFill>
                  <a:schemeClr val="bg2"/>
                </a:solidFill>
              </a:rPr>
              <a:t>les employeurs soumis à une </a:t>
            </a:r>
            <a:r>
              <a:rPr lang="fr-FR" sz="3600" b="1">
                <a:solidFill>
                  <a:schemeClr val="bg2"/>
                </a:solidFill>
              </a:rPr>
              <a:t>interdiction d’accueil </a:t>
            </a:r>
            <a:r>
              <a:rPr lang="fr-FR" sz="3600">
                <a:solidFill>
                  <a:schemeClr val="bg2"/>
                </a:solidFill>
              </a:rPr>
              <a:t>du public (S2)</a:t>
            </a:r>
          </a:p>
        </p:txBody>
      </p:sp>
    </p:spTree>
    <p:extLst>
      <p:ext uri="{BB962C8B-B14F-4D97-AF65-F5344CB8AC3E}">
        <p14:creationId xmlns:p14="http://schemas.microsoft.com/office/powerpoint/2010/main" val="10943670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1020233" y="3587262"/>
            <a:ext cx="14223261" cy="9051060"/>
          </a:xfrm>
          <a:prstGeom prst="rect">
            <a:avLst/>
          </a:prstGeom>
        </p:spPr>
        <p:txBody>
          <a:bodyPr lIns="50800" tIns="50800" rIns="50800" bIns="50800" anchor="t">
            <a:normAutofit/>
          </a:bodyPr>
          <a:lstStyle/>
          <a:p>
            <a:pPr defTabSz="457200" hangingPunct="0">
              <a:lnSpc>
                <a:spcPct val="100000"/>
              </a:lnSpc>
              <a:spcBef>
                <a:spcPts val="0"/>
              </a:spcBef>
            </a:pPr>
            <a:r>
              <a:rPr lang="fr-FR" sz="3600" b="1">
                <a:sym typeface="HurmeGeometricSans1 Regular"/>
              </a:rPr>
              <a:t>Secteur 1 </a:t>
            </a:r>
            <a:r>
              <a:rPr lang="fr-FR" sz="3600">
                <a:sym typeface="HurmeGeometricSans1 Regular"/>
              </a:rPr>
              <a:t>: employeurs de </a:t>
            </a:r>
            <a:r>
              <a:rPr lang="fr-FR" sz="3600" b="1">
                <a:sym typeface="HurmeGeometricSans1 Regular"/>
              </a:rPr>
              <a:t>moins de 250 salariés</a:t>
            </a:r>
            <a:r>
              <a:rPr lang="fr-FR" sz="3600">
                <a:sym typeface="HurmeGeometricSans1 Regular"/>
              </a:rPr>
              <a:t> exerçant leur activité principale dans l’un des secteurs suivants</a:t>
            </a:r>
            <a:endParaRPr lang="fr-FR" sz="3600">
              <a:latin typeface="Arial" panose="020B0604020202020204" pitchFamily="34" charset="0"/>
              <a:cs typeface="Arial" panose="020B0604020202020204" pitchFamily="34" charset="0"/>
              <a:sym typeface="HurmeGeometricSans1 Regular"/>
            </a:endParaRPr>
          </a:p>
          <a:p>
            <a:pPr marL="0" lvl="7" indent="-609600" defTabSz="457200" hangingPunct="0">
              <a:lnSpc>
                <a:spcPct val="100000"/>
              </a:lnSpc>
              <a:spcBef>
                <a:spcPts val="0"/>
              </a:spcBef>
              <a:buSzTx/>
            </a:pPr>
            <a:r>
              <a:rPr lang="fr-FR" sz="3600">
                <a:sym typeface="HurmeGeometricSans1 Regular"/>
              </a:rPr>
              <a:t>Tourisme,</a:t>
            </a:r>
            <a:endParaRPr lang="fr-FR" sz="3600"/>
          </a:p>
          <a:p>
            <a:pPr marL="0" lvl="7" indent="-609600" defTabSz="457200" hangingPunct="0">
              <a:lnSpc>
                <a:spcPct val="100000"/>
              </a:lnSpc>
              <a:spcBef>
                <a:spcPts val="0"/>
              </a:spcBef>
              <a:buSzTx/>
            </a:pPr>
            <a:r>
              <a:rPr lang="fr-FR" sz="3600">
                <a:sym typeface="HurmeGeometricSans1 Regular"/>
              </a:rPr>
              <a:t>Hôtels-Cafés-Restaurant (HCR),</a:t>
            </a:r>
            <a:endParaRPr lang="fr-FR" sz="3600"/>
          </a:p>
          <a:p>
            <a:pPr marL="0" lvl="7" indent="-609600" defTabSz="457200" hangingPunct="0">
              <a:lnSpc>
                <a:spcPct val="100000"/>
              </a:lnSpc>
              <a:spcBef>
                <a:spcPts val="0"/>
              </a:spcBef>
              <a:buSzTx/>
            </a:pPr>
            <a:r>
              <a:rPr lang="fr-FR" sz="3600">
                <a:sym typeface="HurmeGeometricSans1 Regular"/>
              </a:rPr>
              <a:t>Culture, </a:t>
            </a:r>
          </a:p>
          <a:p>
            <a:pPr marL="0" lvl="7" indent="-609600" defTabSz="457200" hangingPunct="0">
              <a:lnSpc>
                <a:spcPct val="100000"/>
              </a:lnSpc>
              <a:spcBef>
                <a:spcPts val="0"/>
              </a:spcBef>
              <a:buSzTx/>
            </a:pPr>
            <a:r>
              <a:rPr lang="fr-FR" sz="3600">
                <a:sym typeface="HurmeGeometricSans1 Regular"/>
              </a:rPr>
              <a:t>Sport, </a:t>
            </a:r>
            <a:endParaRPr lang="fr-FR" sz="3600">
              <a:latin typeface="Arial" panose="020B0604020202020204" pitchFamily="34" charset="0"/>
              <a:cs typeface="Arial" panose="020B0604020202020204" pitchFamily="34" charset="0"/>
            </a:endParaRPr>
          </a:p>
          <a:p>
            <a:pPr marL="0" lvl="5" indent="-609600" defTabSz="457200" hangingPunct="0">
              <a:lnSpc>
                <a:spcPct val="100000"/>
              </a:lnSpc>
              <a:spcBef>
                <a:spcPts val="0"/>
              </a:spcBef>
              <a:buSzTx/>
            </a:pPr>
            <a:r>
              <a:rPr lang="fr-FR" sz="3600">
                <a:sym typeface="HurmeGeometricSans1 Regular"/>
              </a:rPr>
              <a:t>Transport aérien,</a:t>
            </a:r>
            <a:endParaRPr lang="fr-FR" sz="3600"/>
          </a:p>
          <a:p>
            <a:pPr marL="0" lvl="5" indent="-609600" defTabSz="457200" hangingPunct="0">
              <a:lnSpc>
                <a:spcPct val="100000"/>
              </a:lnSpc>
              <a:spcBef>
                <a:spcPts val="0"/>
              </a:spcBef>
              <a:buSzTx/>
            </a:pPr>
            <a:r>
              <a:rPr lang="fr-FR" sz="3600">
                <a:sym typeface="HurmeGeometricSans1 Regular"/>
              </a:rPr>
              <a:t>Evènementiel.</a:t>
            </a:r>
            <a:endParaRPr lang="fr-FR" sz="3600"/>
          </a:p>
          <a:p>
            <a:pPr marL="0" lvl="5" indent="0" defTabSz="457200" hangingPunct="0">
              <a:lnSpc>
                <a:spcPct val="100000"/>
              </a:lnSpc>
              <a:spcBef>
                <a:spcPts val="0"/>
              </a:spcBef>
              <a:buSzTx/>
              <a:buNone/>
            </a:pPr>
            <a:r>
              <a:rPr lang="fr-FR" sz="3200" i="1">
                <a:sym typeface="HurmeGeometricSans1 Regular"/>
              </a:rPr>
              <a:t>Activités listées à l’annexe 1 du décret n°2020-371 du 30 mars 2020 en vigueur au 1</a:t>
            </a:r>
            <a:r>
              <a:rPr lang="fr-FR" sz="3200" i="1" baseline="30000">
                <a:sym typeface="HurmeGeometricSans1 Regular"/>
              </a:rPr>
              <a:t>er</a:t>
            </a:r>
            <a:r>
              <a:rPr lang="fr-FR" sz="3200" i="1">
                <a:sym typeface="HurmeGeometricSans1 Regular"/>
              </a:rPr>
              <a:t> janvier 2021</a:t>
            </a:r>
            <a:endParaRPr lang="fr-FR" sz="3200" i="1"/>
          </a:p>
          <a:p>
            <a:pPr lvl="0" defTabSz="457200" hangingPunct="0">
              <a:lnSpc>
                <a:spcPct val="100000"/>
              </a:lnSpc>
              <a:spcBef>
                <a:spcPts val="0"/>
              </a:spcBef>
            </a:pPr>
            <a:endParaRPr lang="fr-FR" sz="3600">
              <a:latin typeface="Arial" panose="020B0604020202020204" pitchFamily="34" charset="0"/>
              <a:cs typeface="Arial" panose="020B0604020202020204" pitchFamily="34" charset="0"/>
              <a:sym typeface="HurmeGeometricSans1 Regular"/>
            </a:endParaRPr>
          </a:p>
          <a:p>
            <a:pPr defTabSz="457200" hangingPunct="0">
              <a:lnSpc>
                <a:spcPct val="100000"/>
              </a:lnSpc>
              <a:spcBef>
                <a:spcPts val="0"/>
              </a:spcBef>
            </a:pPr>
            <a:r>
              <a:rPr lang="fr-FR" sz="3600" b="1">
                <a:sym typeface="HurmeGeometricSans1 Regular"/>
              </a:rPr>
              <a:t>Secteur 1 bis : </a:t>
            </a:r>
            <a:r>
              <a:rPr lang="fr-FR" sz="3600">
                <a:sym typeface="HurmeGeometricSans1 Regular"/>
              </a:rPr>
              <a:t>employeurs de </a:t>
            </a:r>
            <a:r>
              <a:rPr lang="fr-FR" sz="3600" b="1">
                <a:sym typeface="HurmeGeometricSans1 Regular"/>
              </a:rPr>
              <a:t>moins de 250 salariés </a:t>
            </a:r>
            <a:r>
              <a:rPr lang="fr-FR" sz="3600">
                <a:sym typeface="HurmeGeometricSans1 Regular"/>
              </a:rPr>
              <a:t>exerçant une activité étroitement liée à celle des entreprises précitées et </a:t>
            </a:r>
            <a:r>
              <a:rPr lang="fr-FR" sz="3600" b="1">
                <a:sym typeface="HurmeGeometricSans1 Regular"/>
              </a:rPr>
              <a:t>importante baisse de chiffre d’affaires</a:t>
            </a:r>
            <a:endParaRPr lang="fr-FR" sz="3600" b="1"/>
          </a:p>
          <a:p>
            <a:pPr lvl="0" defTabSz="457200" hangingPunct="0">
              <a:lnSpc>
                <a:spcPct val="100000"/>
              </a:lnSpc>
              <a:spcBef>
                <a:spcPts val="0"/>
              </a:spcBef>
            </a:pPr>
            <a:r>
              <a:rPr lang="fr-FR" sz="3200" i="1">
                <a:sym typeface="HurmeGeometricSans1 Regular"/>
              </a:rPr>
              <a:t>Activités listées à l’annexe 2 du décret n°2020-371 du 30 mars 2020 en vigueur au 1er janvier 2021</a:t>
            </a:r>
            <a:endParaRPr lang="fr-FR" sz="3200" i="1"/>
          </a:p>
          <a:p>
            <a:pPr lvl="0" defTabSz="457200" hangingPunct="0">
              <a:lnSpc>
                <a:spcPct val="100000"/>
              </a:lnSpc>
              <a:spcBef>
                <a:spcPts val="0"/>
              </a:spcBef>
            </a:pPr>
            <a:endParaRPr lang="fr-FR" sz="3600" b="1">
              <a:latin typeface="Arial" panose="020B0604020202020204" pitchFamily="34" charset="0"/>
              <a:cs typeface="Arial" panose="020B0604020202020204" pitchFamily="34" charset="0"/>
            </a:endParaRP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8</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1020233" y="2461332"/>
            <a:ext cx="972108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4400" b="1" i="0" u="none" strike="noStrike" kern="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Secteurs 1 et 1 bis</a:t>
            </a:r>
          </a:p>
        </p:txBody>
      </p:sp>
    </p:spTree>
    <p:extLst>
      <p:ext uri="{BB962C8B-B14F-4D97-AF65-F5344CB8AC3E}">
        <p14:creationId xmlns:p14="http://schemas.microsoft.com/office/powerpoint/2010/main" val="38625082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Espace réservé du texte 2"/>
          <p:cNvSpPr txBox="1">
            <a:spLocks noGrp="1"/>
          </p:cNvSpPr>
          <p:nvPr>
            <p:ph type="body" idx="21"/>
          </p:nvPr>
        </p:nvSpPr>
        <p:spPr>
          <a:xfrm>
            <a:off x="925640" y="3282462"/>
            <a:ext cx="14223261" cy="10222523"/>
          </a:xfrm>
          <a:prstGeom prst="rect">
            <a:avLst/>
          </a:prstGeom>
        </p:spPr>
        <p:txBody>
          <a:bodyPr>
            <a:noAutofit/>
          </a:bodyPr>
          <a:lstStyle/>
          <a:p>
            <a:pPr algn="just">
              <a:spcBef>
                <a:spcPts val="600"/>
              </a:spcBef>
            </a:pPr>
            <a:r>
              <a:rPr lang="fr-FR" sz="3600"/>
              <a:t>Sont visés les employeurs :</a:t>
            </a:r>
          </a:p>
          <a:p>
            <a:pPr marL="571500" indent="-571500" algn="just">
              <a:spcBef>
                <a:spcPts val="600"/>
              </a:spcBef>
              <a:buFont typeface="Arial" panose="020B0604020202020204" pitchFamily="34" charset="0"/>
              <a:buChar char="•"/>
            </a:pPr>
            <a:r>
              <a:rPr lang="fr-FR" sz="3600"/>
              <a:t>De </a:t>
            </a:r>
            <a:r>
              <a:rPr lang="fr-FR" sz="3600" b="1"/>
              <a:t>moins de 10 salariés </a:t>
            </a:r>
            <a:r>
              <a:rPr lang="fr-FR" sz="3600"/>
              <a:t>soumis à une </a:t>
            </a:r>
            <a:r>
              <a:rPr lang="fr-FR" sz="3600" b="1"/>
              <a:t>interdiction d’accueil </a:t>
            </a:r>
            <a:r>
              <a:rPr lang="fr-FR" sz="3600"/>
              <a:t>du public. </a:t>
            </a:r>
            <a:r>
              <a:rPr lang="fr-FR" sz="3200" i="1"/>
              <a:t>(1</a:t>
            </a:r>
            <a:r>
              <a:rPr lang="fr-FR" sz="3200" i="1" baseline="30000"/>
              <a:t>ère</a:t>
            </a:r>
            <a:r>
              <a:rPr lang="fr-FR" sz="3200" i="1"/>
              <a:t> période 2020)</a:t>
            </a:r>
          </a:p>
          <a:p>
            <a:pPr marL="571500" indent="-571500" algn="just">
              <a:spcBef>
                <a:spcPts val="600"/>
              </a:spcBef>
              <a:buFont typeface="Arial" panose="020B0604020202020204" pitchFamily="34" charset="0"/>
              <a:buChar char="•"/>
            </a:pPr>
            <a:r>
              <a:rPr lang="fr-FR" sz="3600"/>
              <a:t>De </a:t>
            </a:r>
            <a:r>
              <a:rPr lang="fr-FR" sz="3600" b="1"/>
              <a:t>moins de 50 salariés </a:t>
            </a:r>
            <a:r>
              <a:rPr lang="fr-FR" sz="3600"/>
              <a:t>soumis à une </a:t>
            </a:r>
            <a:r>
              <a:rPr lang="fr-FR" sz="3600" b="1"/>
              <a:t>interdiction d’accueil </a:t>
            </a:r>
            <a:r>
              <a:rPr lang="fr-FR" sz="3600"/>
              <a:t>du public </a:t>
            </a:r>
            <a:r>
              <a:rPr lang="fr-FR" sz="3600" b="1"/>
              <a:t>affectant de manière prépondérante </a:t>
            </a:r>
            <a:r>
              <a:rPr lang="fr-FR" sz="3600"/>
              <a:t>la poursuite de leur activité. </a:t>
            </a:r>
            <a:r>
              <a:rPr lang="fr-FR" sz="3200" i="1"/>
              <a:t>(2</a:t>
            </a:r>
            <a:r>
              <a:rPr lang="fr-FR" sz="3200" i="1" baseline="30000"/>
              <a:t>nde</a:t>
            </a:r>
            <a:r>
              <a:rPr lang="fr-FR" sz="3200" i="1"/>
              <a:t> période 2020)</a:t>
            </a:r>
            <a:endParaRPr lang="fr-FR" sz="3200"/>
          </a:p>
          <a:p>
            <a:pPr marL="571500" indent="-571500" algn="just">
              <a:spcBef>
                <a:spcPts val="600"/>
              </a:spcBef>
              <a:buFontTx/>
              <a:buChar char="-"/>
            </a:pPr>
            <a:endParaRPr lang="fr-FR" sz="3600"/>
          </a:p>
          <a:p>
            <a:pPr algn="just">
              <a:spcBef>
                <a:spcPts val="600"/>
              </a:spcBef>
            </a:pPr>
            <a:r>
              <a:rPr lang="fr-FR" sz="3600" b="1"/>
              <a:t>Il n’est pas tenu </a:t>
            </a:r>
            <a:r>
              <a:rPr lang="fr-FR" sz="3600"/>
              <a:t>compte des activités de livraison, de retrait de commande ou de vente à emporter pour apprécier le critère d’interdiction d’accueil (activités ayant pu perdurer sans remettre en cause ce critère).</a:t>
            </a:r>
            <a:endParaRPr lang="fr-FR" sz="3600">
              <a:sym typeface="HurmeGeometricSans1 Regular"/>
            </a:endParaRPr>
          </a:p>
          <a:p>
            <a:pPr algn="just">
              <a:spcBef>
                <a:spcPts val="600"/>
              </a:spcBef>
            </a:pPr>
            <a:r>
              <a:rPr lang="fr-FR" sz="3600"/>
              <a:t>Les fermetures volontaires ne permettent pas de considérer que la condition d'interdiction d'accueil du public est remplie.</a:t>
            </a:r>
          </a:p>
        </p:txBody>
      </p:sp>
      <p:sp>
        <p:nvSpPr>
          <p:cNvPr id="342" name="Numéro de diapositive"/>
          <p:cNvSpPr txBox="1">
            <a:spLocks noGrp="1"/>
          </p:cNvSpPr>
          <p:nvPr>
            <p:ph type="sldNum" sz="quarter" idx="2"/>
          </p:nvPr>
        </p:nvSpPr>
        <p:spPr>
          <a:xfrm>
            <a:off x="23708647" y="12775849"/>
            <a:ext cx="241437" cy="4142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marL="0" marR="0" lvl="0" indent="0" algn="l" defTabSz="825500" rtl="0" eaLnBrk="1" fontAlgn="auto" latinLnBrk="0" hangingPunct="0">
              <a:lnSpc>
                <a:spcPts val="2600"/>
              </a:lnSpc>
              <a:spcBef>
                <a:spcPts val="0"/>
              </a:spcBef>
              <a:spcAft>
                <a:spcPts val="0"/>
              </a:spcAft>
              <a:buClrTx/>
              <a:buSzTx/>
              <a:buFontTx/>
              <a:buNone/>
              <a:tabLst/>
              <a:defRPr/>
            </a:pPr>
            <a:fld id="{86CB4B4D-7CA3-9044-876B-883B54F8677D}" type="slidenum">
              <a:rPr kumimoji="0" sz="1800" b="0" i="0" u="none" strike="noStrike" kern="0" cap="none" spc="0" normalizeH="0" baseline="0" noProof="0">
                <a:ln>
                  <a:noFill/>
                </a:ln>
                <a:solidFill>
                  <a:srgbClr val="FFFFFF"/>
                </a:solidFill>
                <a:effectLst/>
                <a:uLnTx/>
                <a:uFillTx/>
                <a:latin typeface="Arial"/>
                <a:cs typeface="Arial"/>
                <a:sym typeface="Arial"/>
              </a:rPr>
              <a:pPr marL="0" marR="0" lvl="0" indent="0" algn="l" defTabSz="825500" rtl="0" eaLnBrk="1" fontAlgn="auto" latinLnBrk="0" hangingPunct="0">
                <a:lnSpc>
                  <a:spcPts val="2600"/>
                </a:lnSpc>
                <a:spcBef>
                  <a:spcPts val="0"/>
                </a:spcBef>
                <a:spcAft>
                  <a:spcPts val="0"/>
                </a:spcAft>
                <a:buClrTx/>
                <a:buSzTx/>
                <a:buFontTx/>
                <a:buNone/>
                <a:tabLst/>
                <a:defRPr/>
              </a:pPr>
              <a:t>9</a:t>
            </a:fld>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2" name="ZoneTexte 1">
            <a:extLst>
              <a:ext uri="{FF2B5EF4-FFF2-40B4-BE49-F238E27FC236}">
                <a16:creationId xmlns:a16="http://schemas.microsoft.com/office/drawing/2014/main" xmlns="" id="{55556DED-7801-4A7C-A172-638DD8DC45F9}"/>
              </a:ext>
            </a:extLst>
          </p:cNvPr>
          <p:cNvSpPr txBox="1"/>
          <p:nvPr/>
        </p:nvSpPr>
        <p:spPr>
          <a:xfrm>
            <a:off x="1020233" y="1980506"/>
            <a:ext cx="9721080"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2438337" rtl="0" eaLnBrk="1" fontAlgn="auto" latinLnBrk="0" hangingPunct="0">
              <a:lnSpc>
                <a:spcPct val="100000"/>
              </a:lnSpc>
              <a:spcBef>
                <a:spcPts val="0"/>
              </a:spcBef>
              <a:spcAft>
                <a:spcPts val="0"/>
              </a:spcAft>
              <a:buClrTx/>
              <a:buSzTx/>
              <a:buFontTx/>
              <a:buNone/>
              <a:tabLst/>
              <a:defRPr/>
            </a:pPr>
            <a:r>
              <a:rPr kumimoji="0" lang="fr-FR" sz="4400" b="1" i="0" u="none" strike="noStrike" kern="0" cap="none" spc="0" normalizeH="0" baseline="0" noProof="0">
                <a:ln>
                  <a:noFill/>
                </a:ln>
                <a:solidFill>
                  <a:srgbClr val="306EC7"/>
                </a:solidFill>
                <a:effectLst/>
                <a:uLnTx/>
                <a:uFillTx/>
                <a:latin typeface="Arial" panose="020B0604020202020204" pitchFamily="34" charset="0"/>
                <a:cs typeface="Arial" panose="020B0604020202020204" pitchFamily="34" charset="0"/>
                <a:sym typeface="Helvetica Neue"/>
              </a:rPr>
              <a:t>Secteur 2</a:t>
            </a:r>
          </a:p>
        </p:txBody>
      </p:sp>
    </p:spTree>
    <p:extLst>
      <p:ext uri="{BB962C8B-B14F-4D97-AF65-F5344CB8AC3E}">
        <p14:creationId xmlns:p14="http://schemas.microsoft.com/office/powerpoint/2010/main" val="1008869481"/>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306EC7"/>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3_BasicWhite">
  <a:themeElements>
    <a:clrScheme name="21_BasicWhite">
      <a:dk1>
        <a:srgbClr val="5E5E5E"/>
      </a:dk1>
      <a:lt1>
        <a:srgbClr val="306EC7"/>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E2D1486BC0947A1C40AA4F38024EB" ma:contentTypeVersion="4" ma:contentTypeDescription="Crée un document." ma:contentTypeScope="" ma:versionID="216a2d8b7dfb05884b1a4d9449547730">
  <xsd:schema xmlns:xsd="http://www.w3.org/2001/XMLSchema" xmlns:xs="http://www.w3.org/2001/XMLSchema" xmlns:p="http://schemas.microsoft.com/office/2006/metadata/properties" xmlns:ns2="030ec3ac-0a42-4398-bb4f-914fc57c72a1" xmlns:ns3="938a9efb-1e11-400a-86a2-8574c908400d" targetNamespace="http://schemas.microsoft.com/office/2006/metadata/properties" ma:root="true" ma:fieldsID="0c845001488469fa270929536e938a4e" ns2:_="" ns3:_="">
    <xsd:import namespace="030ec3ac-0a42-4398-bb4f-914fc57c72a1"/>
    <xsd:import namespace="938a9efb-1e11-400a-86a2-8574c90840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ec3ac-0a42-4398-bb4f-914fc57c72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8a9efb-1e11-400a-86a2-8574c908400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EBE198-95D1-45A3-A1B0-5DB040CFD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0ec3ac-0a42-4398-bb4f-914fc57c72a1"/>
    <ds:schemaRef ds:uri="938a9efb-1e11-400a-86a2-8574c90840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1DCCCF-7F31-41F3-B839-942469A0B57E}">
  <ds:schemaRefs>
    <ds:schemaRef ds:uri="http://schemas.microsoft.com/sharepoint/v3/contenttype/forms"/>
  </ds:schemaRefs>
</ds:datastoreItem>
</file>

<file path=customXml/itemProps3.xml><?xml version="1.0" encoding="utf-8"?>
<ds:datastoreItem xmlns:ds="http://schemas.openxmlformats.org/officeDocument/2006/customXml" ds:itemID="{BFC0E21A-DE9D-4CB1-A007-3B8141093C48}">
  <ds:schemaRefs>
    <ds:schemaRef ds:uri="http://schemas.microsoft.com/office/infopath/2007/PartnerControls"/>
    <ds:schemaRef ds:uri="938a9efb-1e11-400a-86a2-8574c908400d"/>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030ec3ac-0a42-4398-bb4f-914fc57c72a1"/>
    <ds:schemaRef ds:uri="http://purl.org/dc/dcmityp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2962</Words>
  <Application>Microsoft Office PowerPoint</Application>
  <PresentationFormat>Personnalisé</PresentationFormat>
  <Paragraphs>605</Paragraphs>
  <Slides>68</Slides>
  <Notes>68</Notes>
  <HiddenSlides>0</HiddenSlides>
  <MMClips>0</MMClips>
  <ScaleCrop>false</ScaleCrop>
  <HeadingPairs>
    <vt:vector size="4" baseType="variant">
      <vt:variant>
        <vt:lpstr>Thème</vt:lpstr>
      </vt:variant>
      <vt:variant>
        <vt:i4>3</vt:i4>
      </vt:variant>
      <vt:variant>
        <vt:lpstr>Titres des diapositives</vt:lpstr>
      </vt:variant>
      <vt:variant>
        <vt:i4>68</vt:i4>
      </vt:variant>
    </vt:vector>
  </HeadingPairs>
  <TitlesOfParts>
    <vt:vector size="71" baseType="lpstr">
      <vt:lpstr>21_BasicWhite</vt:lpstr>
      <vt:lpstr>22_BasicWhite</vt:lpstr>
      <vt:lpstr>23_BasicWhite</vt:lpstr>
      <vt:lpstr>Mesures exceptionnelles de soutien à l’économie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Exonération partielle des cotisations et contributions à la charge de l’employeur</vt:lpstr>
      <vt:lpstr>Règles applicables lors de la 1ère période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Aide au paiement des cotisations patronales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propositions d’échéanciers de paiement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Et la remise de dettes ?  Projet de décret d'application en cours de validation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Mandouze - CLAI</dc:creator>
  <cp:lastModifiedBy>MOUSSA ALI SOIHABATI (CSS MAYOTTE)</cp:lastModifiedBy>
  <cp:revision>2</cp:revision>
  <cp:lastPrinted>2021-02-17T12:50:41Z</cp:lastPrinted>
  <dcterms:modified xsi:type="dcterms:W3CDTF">2021-03-06T01:54:22Z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0x010100900E2D1486BC0947A1C40AA4F38024EB</vt:lpwstr>
  </property>
  <property fmtid="{D5CDD505-2E9C-101B-9397-08002B2CF9AE}" pid="3" name="_dlc_DocIdItemGuid">
    <vt:lpwstr>e59b8e5d-c8ce-4412-b511-4f84e7fdfe33</vt:lpwstr>
  </property>
  <property fmtid="{D5CDD505-2E9C-101B-9397-08002B2CF9AE}" pid="4" name="DocThemes">
    <vt:lpwstr/>
  </property>
  <property fmtid="{D5CDD505-2E9C-101B-9397-08002B2CF9AE}" pid="5" name="g4dcade2146a4150b32c69b859d88280">
    <vt:lpwstr>Communication|c51a0d9d-9f6f-404d-b6e6-7035ac66cfc9</vt:lpwstr>
  </property>
  <property fmtid="{D5CDD505-2E9C-101B-9397-08002B2CF9AE}" pid="6" name="DocTypologie">
    <vt:lpwstr/>
  </property>
  <property fmtid="{D5CDD505-2E9C-101B-9397-08002B2CF9AE}" pid="7" name="DocProjetChantierOutils">
    <vt:lpwstr/>
  </property>
  <property fmtid="{D5CDD505-2E9C-101B-9397-08002B2CF9AE}" pid="8" name="DocRFP">
    <vt:lpwstr/>
  </property>
  <property fmtid="{D5CDD505-2E9C-101B-9397-08002B2CF9AE}" pid="9" name="DocStatut">
    <vt:lpwstr/>
  </property>
  <property fmtid="{D5CDD505-2E9C-101B-9397-08002B2CF9AE}" pid="10" name="Mots Clefs">
    <vt:lpwstr>978;#DIAPORAMA|92210340-825a-44cb-aea6-5e9e5367e2f6;#3619;#IDENTITE|e2e516d3-517a-4adc-956c-c54574eac91a;#3620;#IDENTITE VISUELLE|45a4668f-831f-4d5e-93ae-9f76d51799b3;#323;#PRESENTATION|23d1f7c0-3ba0-44f2-bdc7-75c6f23cbef2</vt:lpwstr>
  </property>
  <property fmtid="{D5CDD505-2E9C-101B-9397-08002B2CF9AE}" pid="11" name="DocMetiers">
    <vt:lpwstr>14;#Communication|c51a0d9d-9f6f-404d-b6e6-7035ac66cfc9</vt:lpwstr>
  </property>
</Properties>
</file>