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542" r:id="rId4"/>
  </p:sldMasterIdLst>
  <p:notesMasterIdLst>
    <p:notesMasterId r:id="rId41"/>
  </p:notesMasterIdLst>
  <p:handoutMasterIdLst>
    <p:handoutMasterId r:id="rId42"/>
  </p:handoutMasterIdLst>
  <p:sldIdLst>
    <p:sldId id="7108" r:id="rId5"/>
    <p:sldId id="7205" r:id="rId6"/>
    <p:sldId id="7111" r:id="rId7"/>
    <p:sldId id="7206" r:id="rId8"/>
    <p:sldId id="7194" r:id="rId9"/>
    <p:sldId id="7208" r:id="rId10"/>
    <p:sldId id="7156" r:id="rId11"/>
    <p:sldId id="7209" r:id="rId12"/>
    <p:sldId id="7207" r:id="rId13"/>
    <p:sldId id="7210" r:id="rId14"/>
    <p:sldId id="7162" r:id="rId15"/>
    <p:sldId id="7212" r:id="rId16"/>
    <p:sldId id="7219" r:id="rId17"/>
    <p:sldId id="7230" r:id="rId18"/>
    <p:sldId id="7231" r:id="rId19"/>
    <p:sldId id="7232" r:id="rId20"/>
    <p:sldId id="7155" r:id="rId21"/>
    <p:sldId id="7213" r:id="rId22"/>
    <p:sldId id="7214" r:id="rId23"/>
    <p:sldId id="7215" r:id="rId24"/>
    <p:sldId id="7201" r:id="rId25"/>
    <p:sldId id="7217" r:id="rId26"/>
    <p:sldId id="7221" r:id="rId27"/>
    <p:sldId id="7216" r:id="rId28"/>
    <p:sldId id="7222" r:id="rId29"/>
    <p:sldId id="7218" r:id="rId30"/>
    <p:sldId id="7223" r:id="rId31"/>
    <p:sldId id="7227" r:id="rId32"/>
    <p:sldId id="7228" r:id="rId33"/>
    <p:sldId id="7229" r:id="rId34"/>
    <p:sldId id="7200" r:id="rId35"/>
    <p:sldId id="7235" r:id="rId36"/>
    <p:sldId id="7233" r:id="rId37"/>
    <p:sldId id="7234" r:id="rId38"/>
    <p:sldId id="7225" r:id="rId39"/>
    <p:sldId id="7199" r:id="rId4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éline Mandouze - CLAI" initials="CMC" lastIdx="7" clrIdx="0">
    <p:extLst>
      <p:ext uri="{19B8F6BF-5375-455C-9EA6-DF929625EA0E}">
        <p15:presenceInfo xmlns:p15="http://schemas.microsoft.com/office/powerpoint/2012/main" userId="S::cmandouze@clai2.com::bb828eba-d87b-40c3-b2f9-2982914a1e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5F5F5"/>
    <a:srgbClr val="134389"/>
    <a:srgbClr val="EE7326"/>
    <a:srgbClr val="DDB788"/>
    <a:srgbClr val="897055"/>
    <a:srgbClr val="A877B2"/>
    <a:srgbClr val="F4ECE5"/>
    <a:srgbClr val="FFFFFF"/>
    <a:srgbClr val="6335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ADFD44-C5F6-CA72-A732-FAC9BFDC83D7}" v="88" dt="2026-07-08T14:56:26.636"/>
    <p1510:client id="{17516136-DA95-BA8B-1C0C-652156F6B312}" v="9" dt="2026-07-08T08:29:35.628"/>
    <p1510:client id="{1F475433-1BC4-CCBB-502C-CCBE49B694FE}" v="5" dt="2026-07-07T07:21:52.083"/>
    <p1510:client id="{808D73D4-9B4A-C068-472B-69175B5D3793}" v="381" dt="2026-07-08T04:09:08.807"/>
    <p1510:client id="{BCCC64A3-8824-4411-B039-41ED2C287856}" v="22" dt="2026-07-08T08:53:50.658"/>
    <p1510:client id="{BD96DFEC-5745-1881-DF35-EC1E433B043D}" v="644" dt="2026-07-08T04:40:20.21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aj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a:tcStyle>
        <a:tcBdr/>
        <a:fill>
          <a:solidFill>
            <a:srgbClr val="FFFFFF"/>
          </a:solidFill>
        </a:fill>
      </a:tcStyle>
    </a:band2H>
    <a:firstCol>
      <a:tcTxStyle b="on" i="off">
        <a:fontRef idx="maj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aj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aj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Style moyen 4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4" d="100"/>
          <a:sy n="94" d="100"/>
        </p:scale>
        <p:origin x="1138"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HAMED Sara (Mayotte)" userId="S::sara.mohamed@urssaf.fr::a104e502-8b78-49d5-a312-dba2ccd23a86" providerId="AD" clId="Web-{BCCC64A3-8824-4411-B039-41ED2C287856}"/>
    <pc:docChg chg="addSld delSld modSld">
      <pc:chgData name="MOHAMED Sara (Mayotte)" userId="S::sara.mohamed@urssaf.fr::a104e502-8b78-49d5-a312-dba2ccd23a86" providerId="AD" clId="Web-{BCCC64A3-8824-4411-B039-41ED2C287856}" dt="2026-07-08T08:53:50.658" v="18" actId="1076"/>
      <pc:docMkLst>
        <pc:docMk/>
      </pc:docMkLst>
      <pc:sldChg chg="addSp delSp modSp add replId">
        <pc:chgData name="MOHAMED Sara (Mayotte)" userId="S::sara.mohamed@urssaf.fr::a104e502-8b78-49d5-a312-dba2ccd23a86" providerId="AD" clId="Web-{BCCC64A3-8824-4411-B039-41ED2C287856}" dt="2026-07-08T08:53:50.658" v="18" actId="1076"/>
        <pc:sldMkLst>
          <pc:docMk/>
          <pc:sldMk cId="3842707773" sldId="7226"/>
        </pc:sldMkLst>
        <pc:spChg chg="mod">
          <ac:chgData name="MOHAMED Sara (Mayotte)" userId="S::sara.mohamed@urssaf.fr::a104e502-8b78-49d5-a312-dba2ccd23a86" providerId="AD" clId="Web-{BCCC64A3-8824-4411-B039-41ED2C287856}" dt="2026-07-08T08:53:10.079" v="10" actId="20577"/>
          <ac:spMkLst>
            <pc:docMk/>
            <pc:sldMk cId="3842707773" sldId="7226"/>
            <ac:spMk id="2" creationId="{1532DE48-A8F9-7CCB-3E04-E5DB251AC872}"/>
          </ac:spMkLst>
        </pc:spChg>
        <pc:spChg chg="del mod">
          <ac:chgData name="MOHAMED Sara (Mayotte)" userId="S::sara.mohamed@urssaf.fr::a104e502-8b78-49d5-a312-dba2ccd23a86" providerId="AD" clId="Web-{BCCC64A3-8824-4411-B039-41ED2C287856}" dt="2026-07-08T08:52:32.297" v="3"/>
          <ac:spMkLst>
            <pc:docMk/>
            <pc:sldMk cId="3842707773" sldId="7226"/>
            <ac:spMk id="3" creationId="{03F1A9DC-C4FF-334C-9069-6758AD704D92}"/>
          </ac:spMkLst>
        </pc:spChg>
        <pc:spChg chg="del mod">
          <ac:chgData name="MOHAMED Sara (Mayotte)" userId="S::sara.mohamed@urssaf.fr::a104e502-8b78-49d5-a312-dba2ccd23a86" providerId="AD" clId="Web-{BCCC64A3-8824-4411-B039-41ED2C287856}" dt="2026-07-08T08:52:35.953" v="6"/>
          <ac:spMkLst>
            <pc:docMk/>
            <pc:sldMk cId="3842707773" sldId="7226"/>
            <ac:spMk id="4" creationId="{0C160361-CFBC-7A0B-4E40-161207C18607}"/>
          </ac:spMkLst>
        </pc:spChg>
        <pc:spChg chg="del">
          <ac:chgData name="MOHAMED Sara (Mayotte)" userId="S::sara.mohamed@urssaf.fr::a104e502-8b78-49d5-a312-dba2ccd23a86" providerId="AD" clId="Web-{BCCC64A3-8824-4411-B039-41ED2C287856}" dt="2026-07-08T08:53:13.250" v="11"/>
          <ac:spMkLst>
            <pc:docMk/>
            <pc:sldMk cId="3842707773" sldId="7226"/>
            <ac:spMk id="5" creationId="{4165C4E7-CD3F-D3AC-113D-6E310415F2BF}"/>
          </ac:spMkLst>
        </pc:spChg>
        <pc:spChg chg="add del mod">
          <ac:chgData name="MOHAMED Sara (Mayotte)" userId="S::sara.mohamed@urssaf.fr::a104e502-8b78-49d5-a312-dba2ccd23a86" providerId="AD" clId="Web-{BCCC64A3-8824-4411-B039-41ED2C287856}" dt="2026-07-08T08:53:41.079" v="16"/>
          <ac:spMkLst>
            <pc:docMk/>
            <pc:sldMk cId="3842707773" sldId="7226"/>
            <ac:spMk id="9" creationId="{C40F1AC6-FC4C-0AAB-35CF-64834CC135C1}"/>
          </ac:spMkLst>
        </pc:spChg>
        <pc:spChg chg="add del mod">
          <ac:chgData name="MOHAMED Sara (Mayotte)" userId="S::sara.mohamed@urssaf.fr::a104e502-8b78-49d5-a312-dba2ccd23a86" providerId="AD" clId="Web-{BCCC64A3-8824-4411-B039-41ED2C287856}" dt="2026-07-08T08:53:37.548" v="15"/>
          <ac:spMkLst>
            <pc:docMk/>
            <pc:sldMk cId="3842707773" sldId="7226"/>
            <ac:spMk id="11" creationId="{71928235-0288-20B1-D9F4-EED9FBE40099}"/>
          </ac:spMkLst>
        </pc:spChg>
        <pc:spChg chg="add del mod">
          <ac:chgData name="MOHAMED Sara (Mayotte)" userId="S::sara.mohamed@urssaf.fr::a104e502-8b78-49d5-a312-dba2ccd23a86" providerId="AD" clId="Web-{BCCC64A3-8824-4411-B039-41ED2C287856}" dt="2026-07-08T08:53:17.344" v="12"/>
          <ac:spMkLst>
            <pc:docMk/>
            <pc:sldMk cId="3842707773" sldId="7226"/>
            <ac:spMk id="13" creationId="{2658DAA2-65A0-2C1A-8389-F6C40610B326}"/>
          </ac:spMkLst>
        </pc:spChg>
        <pc:picChg chg="add mod">
          <ac:chgData name="MOHAMED Sara (Mayotte)" userId="S::sara.mohamed@urssaf.fr::a104e502-8b78-49d5-a312-dba2ccd23a86" providerId="AD" clId="Web-{BCCC64A3-8824-4411-B039-41ED2C287856}" dt="2026-07-08T08:53:50.658" v="18" actId="1076"/>
          <ac:picMkLst>
            <pc:docMk/>
            <pc:sldMk cId="3842707773" sldId="7226"/>
            <ac:picMk id="14" creationId="{EE661F6E-AB4C-98BA-5DB9-91E7A8946DF8}"/>
          </ac:picMkLst>
        </pc:picChg>
      </pc:sldChg>
      <pc:sldChg chg="add del replId">
        <pc:chgData name="MOHAMED Sara (Mayotte)" userId="S::sara.mohamed@urssaf.fr::a104e502-8b78-49d5-a312-dba2ccd23a86" providerId="AD" clId="Web-{BCCC64A3-8824-4411-B039-41ED2C287856}" dt="2026-07-08T08:52:47.141" v="8"/>
        <pc:sldMkLst>
          <pc:docMk/>
          <pc:sldMk cId="2433737160" sldId="7227"/>
        </pc:sldMkLst>
      </pc:sldChg>
    </pc:docChg>
  </pc:docChgLst>
  <pc:docChgLst>
    <pc:chgData name="MOHAMED Sara (Mayotte)" userId="S::sara.mohamed@urssaf.fr::a104e502-8b78-49d5-a312-dba2ccd23a86" providerId="AD" clId="Web-{20802C6C-57D6-B8AD-6249-8CDDC363B755}"/>
    <pc:docChg chg="modSld">
      <pc:chgData name="MOHAMED Sara (Mayotte)" userId="S::sara.mohamed@urssaf.fr::a104e502-8b78-49d5-a312-dba2ccd23a86" providerId="AD" clId="Web-{20802C6C-57D6-B8AD-6249-8CDDC363B755}" dt="2026-07-06T11:58:35.030" v="21" actId="20577"/>
      <pc:docMkLst>
        <pc:docMk/>
      </pc:docMkLst>
      <pc:sldChg chg="modSp">
        <pc:chgData name="MOHAMED Sara (Mayotte)" userId="S::sara.mohamed@urssaf.fr::a104e502-8b78-49d5-a312-dba2ccd23a86" providerId="AD" clId="Web-{20802C6C-57D6-B8AD-6249-8CDDC363B755}" dt="2026-07-06T11:58:35.030" v="21" actId="20577"/>
        <pc:sldMkLst>
          <pc:docMk/>
          <pc:sldMk cId="119159353" sldId="7162"/>
        </pc:sldMkLst>
        <pc:spChg chg="mod">
          <ac:chgData name="MOHAMED Sara (Mayotte)" userId="S::sara.mohamed@urssaf.fr::a104e502-8b78-49d5-a312-dba2ccd23a86" providerId="AD" clId="Web-{20802C6C-57D6-B8AD-6249-8CDDC363B755}" dt="2026-07-06T11:58:35.030" v="21" actId="20577"/>
          <ac:spMkLst>
            <pc:docMk/>
            <pc:sldMk cId="119159353" sldId="7162"/>
            <ac:spMk id="5" creationId="{72E74674-CCBA-1E54-CCD0-2191BDA27AF1}"/>
          </ac:spMkLst>
        </pc:spChg>
        <pc:spChg chg="mod">
          <ac:chgData name="MOHAMED Sara (Mayotte)" userId="S::sara.mohamed@urssaf.fr::a104e502-8b78-49d5-a312-dba2ccd23a86" providerId="AD" clId="Web-{20802C6C-57D6-B8AD-6249-8CDDC363B755}" dt="2026-07-06T11:58:03.077" v="5" actId="20577"/>
          <ac:spMkLst>
            <pc:docMk/>
            <pc:sldMk cId="119159353" sldId="7162"/>
            <ac:spMk id="6" creationId="{46D92AAF-698B-6F9C-BAE6-103C6A81DFA1}"/>
          </ac:spMkLst>
        </pc:spChg>
      </pc:sldChg>
    </pc:docChg>
  </pc:docChgLst>
  <pc:docChgLst>
    <pc:chgData name="DAMOUR Stéphanie (Réunion)" userId="S::stephanie.damour@urssaf.fr::22e876cf-1e5e-4f09-85cd-ff203bc23de7" providerId="AD" clId="Web-{808D73D4-9B4A-C068-472B-69175B5D3793}"/>
    <pc:docChg chg="modSld">
      <pc:chgData name="DAMOUR Stéphanie (Réunion)" userId="S::stephanie.damour@urssaf.fr::22e876cf-1e5e-4f09-85cd-ff203bc23de7" providerId="AD" clId="Web-{808D73D4-9B4A-C068-472B-69175B5D3793}" dt="2026-07-08T04:09:08.807" v="391" actId="14100"/>
      <pc:docMkLst>
        <pc:docMk/>
      </pc:docMkLst>
      <pc:sldChg chg="modSp">
        <pc:chgData name="DAMOUR Stéphanie (Réunion)" userId="S::stephanie.damour@urssaf.fr::22e876cf-1e5e-4f09-85cd-ff203bc23de7" providerId="AD" clId="Web-{808D73D4-9B4A-C068-472B-69175B5D3793}" dt="2026-07-08T04:07:06.570" v="388" actId="20577"/>
        <pc:sldMkLst>
          <pc:docMk/>
          <pc:sldMk cId="119159353" sldId="7162"/>
        </pc:sldMkLst>
        <pc:spChg chg="mod">
          <ac:chgData name="DAMOUR Stéphanie (Réunion)" userId="S::stephanie.damour@urssaf.fr::22e876cf-1e5e-4f09-85cd-ff203bc23de7" providerId="AD" clId="Web-{808D73D4-9B4A-C068-472B-69175B5D3793}" dt="2026-07-08T04:07:06.570" v="388" actId="20577"/>
          <ac:spMkLst>
            <pc:docMk/>
            <pc:sldMk cId="119159353" sldId="7162"/>
            <ac:spMk id="5" creationId="{72E74674-CCBA-1E54-CCD0-2191BDA27AF1}"/>
          </ac:spMkLst>
        </pc:spChg>
        <pc:spChg chg="mod">
          <ac:chgData name="DAMOUR Stéphanie (Réunion)" userId="S::stephanie.damour@urssaf.fr::22e876cf-1e5e-4f09-85cd-ff203bc23de7" providerId="AD" clId="Web-{808D73D4-9B4A-C068-472B-69175B5D3793}" dt="2026-07-08T03:59:20.943" v="208" actId="14100"/>
          <ac:spMkLst>
            <pc:docMk/>
            <pc:sldMk cId="119159353" sldId="7162"/>
            <ac:spMk id="6" creationId="{46D92AAF-698B-6F9C-BAE6-103C6A81DFA1}"/>
          </ac:spMkLst>
        </pc:spChg>
      </pc:sldChg>
      <pc:sldChg chg="modSp">
        <pc:chgData name="DAMOUR Stéphanie (Réunion)" userId="S::stephanie.damour@urssaf.fr::22e876cf-1e5e-4f09-85cd-ff203bc23de7" providerId="AD" clId="Web-{808D73D4-9B4A-C068-472B-69175B5D3793}" dt="2026-07-08T03:42:47.421" v="17" actId="20577"/>
        <pc:sldMkLst>
          <pc:docMk/>
          <pc:sldMk cId="4001264335" sldId="7210"/>
        </pc:sldMkLst>
        <pc:spChg chg="mod">
          <ac:chgData name="DAMOUR Stéphanie (Réunion)" userId="S::stephanie.damour@urssaf.fr::22e876cf-1e5e-4f09-85cd-ff203bc23de7" providerId="AD" clId="Web-{808D73D4-9B4A-C068-472B-69175B5D3793}" dt="2026-07-08T03:42:47.421" v="17" actId="20577"/>
          <ac:spMkLst>
            <pc:docMk/>
            <pc:sldMk cId="4001264335" sldId="7210"/>
            <ac:spMk id="4" creationId="{CA2617D0-7562-6FBE-EA4C-C3D960BB9C22}"/>
          </ac:spMkLst>
        </pc:spChg>
      </pc:sldChg>
      <pc:sldChg chg="modSp">
        <pc:chgData name="DAMOUR Stéphanie (Réunion)" userId="S::stephanie.damour@urssaf.fr::22e876cf-1e5e-4f09-85cd-ff203bc23de7" providerId="AD" clId="Web-{808D73D4-9B4A-C068-472B-69175B5D3793}" dt="2026-07-08T04:09:08.807" v="391" actId="14100"/>
        <pc:sldMkLst>
          <pc:docMk/>
          <pc:sldMk cId="2961933186" sldId="7214"/>
        </pc:sldMkLst>
        <pc:spChg chg="mod">
          <ac:chgData name="DAMOUR Stéphanie (Réunion)" userId="S::stephanie.damour@urssaf.fr::22e876cf-1e5e-4f09-85cd-ff203bc23de7" providerId="AD" clId="Web-{808D73D4-9B4A-C068-472B-69175B5D3793}" dt="2026-07-08T04:09:08.807" v="391" actId="14100"/>
          <ac:spMkLst>
            <pc:docMk/>
            <pc:sldMk cId="2961933186" sldId="7214"/>
            <ac:spMk id="2" creationId="{EC16A9B3-B105-6C3B-9BA6-A9964C5F21AD}"/>
          </ac:spMkLst>
        </pc:spChg>
        <pc:spChg chg="mod">
          <ac:chgData name="DAMOUR Stéphanie (Réunion)" userId="S::stephanie.damour@urssaf.fr::22e876cf-1e5e-4f09-85cd-ff203bc23de7" providerId="AD" clId="Web-{808D73D4-9B4A-C068-472B-69175B5D3793}" dt="2026-07-08T04:09:05.995" v="390" actId="20577"/>
          <ac:spMkLst>
            <pc:docMk/>
            <pc:sldMk cId="2961933186" sldId="7214"/>
            <ac:spMk id="5" creationId="{70427EE7-770A-50A6-F046-86D8EC950B0C}"/>
          </ac:spMkLst>
        </pc:spChg>
      </pc:sldChg>
    </pc:docChg>
  </pc:docChgLst>
  <pc:docChgLst>
    <pc:chgData name="DANDRIMONT Renaud (Mayotte)" userId="S::renaud.dandrimont@urssaf.fr::e0761dc2-1f15-46c4-ae90-50a8f0e08d72" providerId="AD" clId="Web-{A81DAF03-B0A7-8940-1662-9A13E0E50697}"/>
    <pc:docChg chg="addSld modSld">
      <pc:chgData name="DANDRIMONT Renaud (Mayotte)" userId="S::renaud.dandrimont@urssaf.fr::e0761dc2-1f15-46c4-ae90-50a8f0e08d72" providerId="AD" clId="Web-{A81DAF03-B0A7-8940-1662-9A13E0E50697}" dt="2026-07-06T12:05:00.322" v="241" actId="20577"/>
      <pc:docMkLst>
        <pc:docMk/>
      </pc:docMkLst>
      <pc:sldChg chg="delSp modSp new">
        <pc:chgData name="DANDRIMONT Renaud (Mayotte)" userId="S::renaud.dandrimont@urssaf.fr::e0761dc2-1f15-46c4-ae90-50a8f0e08d72" providerId="AD" clId="Web-{A81DAF03-B0A7-8940-1662-9A13E0E50697}" dt="2026-07-06T12:05:00.322" v="241" actId="20577"/>
        <pc:sldMkLst>
          <pc:docMk/>
          <pc:sldMk cId="2853283941" sldId="7225"/>
        </pc:sldMkLst>
        <pc:spChg chg="mod">
          <ac:chgData name="DANDRIMONT Renaud (Mayotte)" userId="S::renaud.dandrimont@urssaf.fr::e0761dc2-1f15-46c4-ae90-50a8f0e08d72" providerId="AD" clId="Web-{A81DAF03-B0A7-8940-1662-9A13E0E50697}" dt="2026-07-06T11:37:58.607" v="11" actId="20577"/>
          <ac:spMkLst>
            <pc:docMk/>
            <pc:sldMk cId="2853283941" sldId="7225"/>
            <ac:spMk id="2" creationId="{DCD2AB59-D5B6-DA16-43CD-15A0247C2EA7}"/>
          </ac:spMkLst>
        </pc:spChg>
        <pc:spChg chg="mod">
          <ac:chgData name="DANDRIMONT Renaud (Mayotte)" userId="S::renaud.dandrimont@urssaf.fr::e0761dc2-1f15-46c4-ae90-50a8f0e08d72" providerId="AD" clId="Web-{A81DAF03-B0A7-8940-1662-9A13E0E50697}" dt="2026-07-06T12:05:00.322" v="241" actId="20577"/>
          <ac:spMkLst>
            <pc:docMk/>
            <pc:sldMk cId="2853283941" sldId="7225"/>
            <ac:spMk id="3" creationId="{34012D3D-0771-5C60-B49B-3949C0B7FAE3}"/>
          </ac:spMkLst>
        </pc:spChg>
      </pc:sldChg>
    </pc:docChg>
  </pc:docChgLst>
  <pc:docChgLst>
    <pc:chgData name="MOHAMED Sara (Mayotte)" userId="S::sara.mohamed@urssaf.fr::a104e502-8b78-49d5-a312-dba2ccd23a86" providerId="AD" clId="Web-{0DADFD44-C5F6-CA72-A732-FAC9BFDC83D7}"/>
    <pc:docChg chg="addSld delSld modSld">
      <pc:chgData name="MOHAMED Sara (Mayotte)" userId="S::sara.mohamed@urssaf.fr::a104e502-8b78-49d5-a312-dba2ccd23a86" providerId="AD" clId="Web-{0DADFD44-C5F6-CA72-A732-FAC9BFDC83D7}" dt="2026-07-08T14:56:26.636" v="86"/>
      <pc:docMkLst>
        <pc:docMk/>
      </pc:docMkLst>
      <pc:sldChg chg="modSp">
        <pc:chgData name="MOHAMED Sara (Mayotte)" userId="S::sara.mohamed@urssaf.fr::a104e502-8b78-49d5-a312-dba2ccd23a86" providerId="AD" clId="Web-{0DADFD44-C5F6-CA72-A732-FAC9BFDC83D7}" dt="2026-07-08T13:25:52.088" v="21" actId="20577"/>
        <pc:sldMkLst>
          <pc:docMk/>
          <pc:sldMk cId="119159353" sldId="7162"/>
        </pc:sldMkLst>
        <pc:spChg chg="mod">
          <ac:chgData name="MOHAMED Sara (Mayotte)" userId="S::sara.mohamed@urssaf.fr::a104e502-8b78-49d5-a312-dba2ccd23a86" providerId="AD" clId="Web-{0DADFD44-C5F6-CA72-A732-FAC9BFDC83D7}" dt="2026-07-08T13:22:27.444" v="7" actId="20577"/>
          <ac:spMkLst>
            <pc:docMk/>
            <pc:sldMk cId="119159353" sldId="7162"/>
            <ac:spMk id="5" creationId="{72E74674-CCBA-1E54-CCD0-2191BDA27AF1}"/>
          </ac:spMkLst>
        </pc:spChg>
        <pc:spChg chg="mod">
          <ac:chgData name="MOHAMED Sara (Mayotte)" userId="S::sara.mohamed@urssaf.fr::a104e502-8b78-49d5-a312-dba2ccd23a86" providerId="AD" clId="Web-{0DADFD44-C5F6-CA72-A732-FAC9BFDC83D7}" dt="2026-07-08T13:25:52.088" v="21" actId="20577"/>
          <ac:spMkLst>
            <pc:docMk/>
            <pc:sldMk cId="119159353" sldId="7162"/>
            <ac:spMk id="6" creationId="{46D92AAF-698B-6F9C-BAE6-103C6A81DFA1}"/>
          </ac:spMkLst>
        </pc:spChg>
      </pc:sldChg>
      <pc:sldChg chg="modSp">
        <pc:chgData name="MOHAMED Sara (Mayotte)" userId="S::sara.mohamed@urssaf.fr::a104e502-8b78-49d5-a312-dba2ccd23a86" providerId="AD" clId="Web-{0DADFD44-C5F6-CA72-A732-FAC9BFDC83D7}" dt="2026-07-08T13:36:16.755" v="41" actId="20577"/>
        <pc:sldMkLst>
          <pc:docMk/>
          <pc:sldMk cId="872419730" sldId="7215"/>
        </pc:sldMkLst>
        <pc:spChg chg="mod">
          <ac:chgData name="MOHAMED Sara (Mayotte)" userId="S::sara.mohamed@urssaf.fr::a104e502-8b78-49d5-a312-dba2ccd23a86" providerId="AD" clId="Web-{0DADFD44-C5F6-CA72-A732-FAC9BFDC83D7}" dt="2026-07-08T13:36:16.755" v="41" actId="20577"/>
          <ac:spMkLst>
            <pc:docMk/>
            <pc:sldMk cId="872419730" sldId="7215"/>
            <ac:spMk id="2" creationId="{EC16A9B3-B105-6C3B-9BA6-A9964C5F21AD}"/>
          </ac:spMkLst>
        </pc:spChg>
      </pc:sldChg>
      <pc:sldChg chg="modSp">
        <pc:chgData name="MOHAMED Sara (Mayotte)" userId="S::sara.mohamed@urssaf.fr::a104e502-8b78-49d5-a312-dba2ccd23a86" providerId="AD" clId="Web-{0DADFD44-C5F6-CA72-A732-FAC9BFDC83D7}" dt="2026-07-08T13:37:26.460" v="46" actId="14100"/>
        <pc:sldMkLst>
          <pc:docMk/>
          <pc:sldMk cId="1020645936" sldId="7217"/>
        </pc:sldMkLst>
        <pc:picChg chg="mod">
          <ac:chgData name="MOHAMED Sara (Mayotte)" userId="S::sara.mohamed@urssaf.fr::a104e502-8b78-49d5-a312-dba2ccd23a86" providerId="AD" clId="Web-{0DADFD44-C5F6-CA72-A732-FAC9BFDC83D7}" dt="2026-07-08T13:37:26.460" v="46" actId="14100"/>
          <ac:picMkLst>
            <pc:docMk/>
            <pc:sldMk cId="1020645936" sldId="7217"/>
            <ac:picMk id="28" creationId="{00000000-0000-0000-0000-000000000000}"/>
          </ac:picMkLst>
        </pc:picChg>
        <pc:picChg chg="mod">
          <ac:chgData name="MOHAMED Sara (Mayotte)" userId="S::sara.mohamed@urssaf.fr::a104e502-8b78-49d5-a312-dba2ccd23a86" providerId="AD" clId="Web-{0DADFD44-C5F6-CA72-A732-FAC9BFDC83D7}" dt="2026-07-08T13:37:16.475" v="45" actId="1076"/>
          <ac:picMkLst>
            <pc:docMk/>
            <pc:sldMk cId="1020645936" sldId="7217"/>
            <ac:picMk id="29" creationId="{00000000-0000-0000-0000-000000000000}"/>
          </ac:picMkLst>
        </pc:picChg>
      </pc:sldChg>
      <pc:sldChg chg="modSp">
        <pc:chgData name="MOHAMED Sara (Mayotte)" userId="S::sara.mohamed@urssaf.fr::a104e502-8b78-49d5-a312-dba2ccd23a86" providerId="AD" clId="Web-{0DADFD44-C5F6-CA72-A732-FAC9BFDC83D7}" dt="2026-07-08T13:38:22.054" v="50" actId="14100"/>
        <pc:sldMkLst>
          <pc:docMk/>
          <pc:sldMk cId="3829194217" sldId="7218"/>
        </pc:sldMkLst>
        <pc:picChg chg="mod">
          <ac:chgData name="MOHAMED Sara (Mayotte)" userId="S::sara.mohamed@urssaf.fr::a104e502-8b78-49d5-a312-dba2ccd23a86" providerId="AD" clId="Web-{0DADFD44-C5F6-CA72-A732-FAC9BFDC83D7}" dt="2026-07-08T13:38:22.054" v="50" actId="14100"/>
          <ac:picMkLst>
            <pc:docMk/>
            <pc:sldMk cId="3829194217" sldId="7218"/>
            <ac:picMk id="6" creationId="{00000000-0000-0000-0000-000000000000}"/>
          </ac:picMkLst>
        </pc:picChg>
      </pc:sldChg>
      <pc:sldChg chg="modSp">
        <pc:chgData name="MOHAMED Sara (Mayotte)" userId="S::sara.mohamed@urssaf.fr::a104e502-8b78-49d5-a312-dba2ccd23a86" providerId="AD" clId="Web-{0DADFD44-C5F6-CA72-A732-FAC9BFDC83D7}" dt="2026-07-08T13:27:37.715" v="26" actId="20577"/>
        <pc:sldMkLst>
          <pc:docMk/>
          <pc:sldMk cId="2222652419" sldId="7219"/>
        </pc:sldMkLst>
        <pc:spChg chg="mod">
          <ac:chgData name="MOHAMED Sara (Mayotte)" userId="S::sara.mohamed@urssaf.fr::a104e502-8b78-49d5-a312-dba2ccd23a86" providerId="AD" clId="Web-{0DADFD44-C5F6-CA72-A732-FAC9BFDC83D7}" dt="2026-07-08T13:27:37.715" v="26" actId="20577"/>
          <ac:spMkLst>
            <pc:docMk/>
            <pc:sldMk cId="2222652419" sldId="7219"/>
            <ac:spMk id="4" creationId="{00000000-0000-0000-0000-000000000000}"/>
          </ac:spMkLst>
        </pc:spChg>
      </pc:sldChg>
      <pc:sldChg chg="modSp">
        <pc:chgData name="MOHAMED Sara (Mayotte)" userId="S::sara.mohamed@urssaf.fr::a104e502-8b78-49d5-a312-dba2ccd23a86" providerId="AD" clId="Web-{0DADFD44-C5F6-CA72-A732-FAC9BFDC83D7}" dt="2026-07-08T13:38:14.351" v="49" actId="1076"/>
        <pc:sldMkLst>
          <pc:docMk/>
          <pc:sldMk cId="3656631229" sldId="7222"/>
        </pc:sldMkLst>
        <pc:picChg chg="mod">
          <ac:chgData name="MOHAMED Sara (Mayotte)" userId="S::sara.mohamed@urssaf.fr::a104e502-8b78-49d5-a312-dba2ccd23a86" providerId="AD" clId="Web-{0DADFD44-C5F6-CA72-A732-FAC9BFDC83D7}" dt="2026-07-08T13:38:14.351" v="49" actId="1076"/>
          <ac:picMkLst>
            <pc:docMk/>
            <pc:sldMk cId="3656631229" sldId="7222"/>
            <ac:picMk id="8" creationId="{00000000-0000-0000-0000-000000000000}"/>
          </ac:picMkLst>
        </pc:picChg>
      </pc:sldChg>
      <pc:sldChg chg="modSp">
        <pc:chgData name="MOHAMED Sara (Mayotte)" userId="S::sara.mohamed@urssaf.fr::a104e502-8b78-49d5-a312-dba2ccd23a86" providerId="AD" clId="Web-{0DADFD44-C5F6-CA72-A732-FAC9BFDC83D7}" dt="2026-07-08T13:38:37.164" v="53" actId="14100"/>
        <pc:sldMkLst>
          <pc:docMk/>
          <pc:sldMk cId="2679265426" sldId="7223"/>
        </pc:sldMkLst>
        <pc:picChg chg="mod">
          <ac:chgData name="MOHAMED Sara (Mayotte)" userId="S::sara.mohamed@urssaf.fr::a104e502-8b78-49d5-a312-dba2ccd23a86" providerId="AD" clId="Web-{0DADFD44-C5F6-CA72-A732-FAC9BFDC83D7}" dt="2026-07-08T13:38:37.164" v="53" actId="14100"/>
          <ac:picMkLst>
            <pc:docMk/>
            <pc:sldMk cId="2679265426" sldId="7223"/>
            <ac:picMk id="6" creationId="{00000000-0000-0000-0000-000000000000}"/>
          </ac:picMkLst>
        </pc:picChg>
      </pc:sldChg>
      <pc:sldChg chg="modSp add del">
        <pc:chgData name="MOHAMED Sara (Mayotte)" userId="S::sara.mohamed@urssaf.fr::a104e502-8b78-49d5-a312-dba2ccd23a86" providerId="AD" clId="Web-{0DADFD44-C5F6-CA72-A732-FAC9BFDC83D7}" dt="2026-07-08T14:56:26.636" v="86"/>
        <pc:sldMkLst>
          <pc:docMk/>
          <pc:sldMk cId="3511862583" sldId="7224"/>
        </pc:sldMkLst>
        <pc:spChg chg="mod">
          <ac:chgData name="MOHAMED Sara (Mayotte)" userId="S::sara.mohamed@urssaf.fr::a104e502-8b78-49d5-a312-dba2ccd23a86" providerId="AD" clId="Web-{0DADFD44-C5F6-CA72-A732-FAC9BFDC83D7}" dt="2026-07-08T14:52:12.962" v="68" actId="14100"/>
          <ac:spMkLst>
            <pc:docMk/>
            <pc:sldMk cId="3511862583" sldId="7224"/>
            <ac:spMk id="3" creationId="{00000000-0000-0000-0000-000000000000}"/>
          </ac:spMkLst>
        </pc:spChg>
      </pc:sldChg>
      <pc:sldChg chg="modSp">
        <pc:chgData name="MOHAMED Sara (Mayotte)" userId="S::sara.mohamed@urssaf.fr::a104e502-8b78-49d5-a312-dba2ccd23a86" providerId="AD" clId="Web-{0DADFD44-C5F6-CA72-A732-FAC9BFDC83D7}" dt="2026-07-08T13:38:50.086" v="54" actId="14100"/>
        <pc:sldMkLst>
          <pc:docMk/>
          <pc:sldMk cId="2011036218" sldId="7227"/>
        </pc:sldMkLst>
        <pc:picChg chg="mod">
          <ac:chgData name="MOHAMED Sara (Mayotte)" userId="S::sara.mohamed@urssaf.fr::a104e502-8b78-49d5-a312-dba2ccd23a86" providerId="AD" clId="Web-{0DADFD44-C5F6-CA72-A732-FAC9BFDC83D7}" dt="2026-07-08T13:38:50.086" v="54" actId="14100"/>
          <ac:picMkLst>
            <pc:docMk/>
            <pc:sldMk cId="2011036218" sldId="7227"/>
            <ac:picMk id="18" creationId="{00000000-0000-0000-0000-000000000000}"/>
          </ac:picMkLst>
        </pc:picChg>
      </pc:sldChg>
      <pc:sldChg chg="modSp">
        <pc:chgData name="MOHAMED Sara (Mayotte)" userId="S::sara.mohamed@urssaf.fr::a104e502-8b78-49d5-a312-dba2ccd23a86" providerId="AD" clId="Web-{0DADFD44-C5F6-CA72-A732-FAC9BFDC83D7}" dt="2026-07-08T13:39:07.227" v="55" actId="14100"/>
        <pc:sldMkLst>
          <pc:docMk/>
          <pc:sldMk cId="4044798917" sldId="7228"/>
        </pc:sldMkLst>
        <pc:picChg chg="mod">
          <ac:chgData name="MOHAMED Sara (Mayotte)" userId="S::sara.mohamed@urssaf.fr::a104e502-8b78-49d5-a312-dba2ccd23a86" providerId="AD" clId="Web-{0DADFD44-C5F6-CA72-A732-FAC9BFDC83D7}" dt="2026-07-08T13:39:07.227" v="55" actId="14100"/>
          <ac:picMkLst>
            <pc:docMk/>
            <pc:sldMk cId="4044798917" sldId="7228"/>
            <ac:picMk id="2" creationId="{00000000-0000-0000-0000-000000000000}"/>
          </ac:picMkLst>
        </pc:picChg>
      </pc:sldChg>
      <pc:sldChg chg="modSp">
        <pc:chgData name="MOHAMED Sara (Mayotte)" userId="S::sara.mohamed@urssaf.fr::a104e502-8b78-49d5-a312-dba2ccd23a86" providerId="AD" clId="Web-{0DADFD44-C5F6-CA72-A732-FAC9BFDC83D7}" dt="2026-07-08T13:39:19.133" v="57" actId="14100"/>
        <pc:sldMkLst>
          <pc:docMk/>
          <pc:sldMk cId="1153779154" sldId="7229"/>
        </pc:sldMkLst>
        <pc:picChg chg="mod">
          <ac:chgData name="MOHAMED Sara (Mayotte)" userId="S::sara.mohamed@urssaf.fr::a104e502-8b78-49d5-a312-dba2ccd23a86" providerId="AD" clId="Web-{0DADFD44-C5F6-CA72-A732-FAC9BFDC83D7}" dt="2026-07-08T13:39:19.133" v="57" actId="14100"/>
          <ac:picMkLst>
            <pc:docMk/>
            <pc:sldMk cId="1153779154" sldId="7229"/>
            <ac:picMk id="2" creationId="{00000000-0000-0000-0000-000000000000}"/>
          </ac:picMkLst>
        </pc:picChg>
      </pc:sldChg>
      <pc:sldChg chg="modSp">
        <pc:chgData name="MOHAMED Sara (Mayotte)" userId="S::sara.mohamed@urssaf.fr::a104e502-8b78-49d5-a312-dba2ccd23a86" providerId="AD" clId="Web-{0DADFD44-C5F6-CA72-A732-FAC9BFDC83D7}" dt="2026-07-08T13:29:57.592" v="33" actId="14100"/>
        <pc:sldMkLst>
          <pc:docMk/>
          <pc:sldMk cId="1363019999" sldId="7230"/>
        </pc:sldMkLst>
        <pc:picChg chg="mod">
          <ac:chgData name="MOHAMED Sara (Mayotte)" userId="S::sara.mohamed@urssaf.fr::a104e502-8b78-49d5-a312-dba2ccd23a86" providerId="AD" clId="Web-{0DADFD44-C5F6-CA72-A732-FAC9BFDC83D7}" dt="2026-07-08T13:29:57.592" v="33" actId="14100"/>
          <ac:picMkLst>
            <pc:docMk/>
            <pc:sldMk cId="1363019999" sldId="7230"/>
            <ac:picMk id="9" creationId="{00000000-0000-0000-0000-000000000000}"/>
          </ac:picMkLst>
        </pc:picChg>
      </pc:sldChg>
      <pc:sldChg chg="modSp">
        <pc:chgData name="MOHAMED Sara (Mayotte)" userId="S::sara.mohamed@urssaf.fr::a104e502-8b78-49d5-a312-dba2ccd23a86" providerId="AD" clId="Web-{0DADFD44-C5F6-CA72-A732-FAC9BFDC83D7}" dt="2026-07-08T13:30:11.374" v="34" actId="14100"/>
        <pc:sldMkLst>
          <pc:docMk/>
          <pc:sldMk cId="1005980883" sldId="7231"/>
        </pc:sldMkLst>
        <pc:picChg chg="mod">
          <ac:chgData name="MOHAMED Sara (Mayotte)" userId="S::sara.mohamed@urssaf.fr::a104e502-8b78-49d5-a312-dba2ccd23a86" providerId="AD" clId="Web-{0DADFD44-C5F6-CA72-A732-FAC9BFDC83D7}" dt="2026-07-08T13:30:11.374" v="34" actId="14100"/>
          <ac:picMkLst>
            <pc:docMk/>
            <pc:sldMk cId="1005980883" sldId="7231"/>
            <ac:picMk id="10" creationId="{00000000-0000-0000-0000-000000000000}"/>
          </ac:picMkLst>
        </pc:picChg>
      </pc:sldChg>
      <pc:sldChg chg="modSp">
        <pc:chgData name="MOHAMED Sara (Mayotte)" userId="S::sara.mohamed@urssaf.fr::a104e502-8b78-49d5-a312-dba2ccd23a86" providerId="AD" clId="Web-{0DADFD44-C5F6-CA72-A732-FAC9BFDC83D7}" dt="2026-07-08T13:35:16.160" v="37" actId="14100"/>
        <pc:sldMkLst>
          <pc:docMk/>
          <pc:sldMk cId="669100421" sldId="7232"/>
        </pc:sldMkLst>
        <pc:picChg chg="mod">
          <ac:chgData name="MOHAMED Sara (Mayotte)" userId="S::sara.mohamed@urssaf.fr::a104e502-8b78-49d5-a312-dba2ccd23a86" providerId="AD" clId="Web-{0DADFD44-C5F6-CA72-A732-FAC9BFDC83D7}" dt="2026-07-08T13:35:16.160" v="37" actId="14100"/>
          <ac:picMkLst>
            <pc:docMk/>
            <pc:sldMk cId="669100421" sldId="7232"/>
            <ac:picMk id="10" creationId="{00000000-0000-0000-0000-000000000000}"/>
          </ac:picMkLst>
        </pc:picChg>
      </pc:sldChg>
      <pc:sldChg chg="modSp">
        <pc:chgData name="MOHAMED Sara (Mayotte)" userId="S::sara.mohamed@urssaf.fr::a104e502-8b78-49d5-a312-dba2ccd23a86" providerId="AD" clId="Web-{0DADFD44-C5F6-CA72-A732-FAC9BFDC83D7}" dt="2026-07-08T13:43:32.872" v="58"/>
        <pc:sldMkLst>
          <pc:docMk/>
          <pc:sldMk cId="2639822781" sldId="7234"/>
        </pc:sldMkLst>
        <pc:spChg chg="mod">
          <ac:chgData name="MOHAMED Sara (Mayotte)" userId="S::sara.mohamed@urssaf.fr::a104e502-8b78-49d5-a312-dba2ccd23a86" providerId="AD" clId="Web-{0DADFD44-C5F6-CA72-A732-FAC9BFDC83D7}" dt="2026-07-08T13:43:32.872" v="58"/>
          <ac:spMkLst>
            <pc:docMk/>
            <pc:sldMk cId="2639822781" sldId="7234"/>
            <ac:spMk id="3" creationId="{00000000-0000-0000-0000-000000000000}"/>
          </ac:spMkLst>
        </pc:spChg>
      </pc:sldChg>
      <pc:sldChg chg="addSp delSp modSp add replId">
        <pc:chgData name="MOHAMED Sara (Mayotte)" userId="S::sara.mohamed@urssaf.fr::a104e502-8b78-49d5-a312-dba2ccd23a86" providerId="AD" clId="Web-{0DADFD44-C5F6-CA72-A732-FAC9BFDC83D7}" dt="2026-07-08T14:56:23.511" v="85"/>
        <pc:sldMkLst>
          <pc:docMk/>
          <pc:sldMk cId="580947785" sldId="7235"/>
        </pc:sldMkLst>
        <pc:spChg chg="del mod">
          <ac:chgData name="MOHAMED Sara (Mayotte)" userId="S::sara.mohamed@urssaf.fr::a104e502-8b78-49d5-a312-dba2ccd23a86" providerId="AD" clId="Web-{0DADFD44-C5F6-CA72-A732-FAC9BFDC83D7}" dt="2026-07-08T14:55:00.619" v="79"/>
          <ac:spMkLst>
            <pc:docMk/>
            <pc:sldMk cId="580947785" sldId="7235"/>
            <ac:spMk id="2" creationId="{90BE34D9-8734-E466-1EF8-BF9069D22673}"/>
          </ac:spMkLst>
        </pc:spChg>
        <pc:spChg chg="del mod">
          <ac:chgData name="MOHAMED Sara (Mayotte)" userId="S::sara.mohamed@urssaf.fr::a104e502-8b78-49d5-a312-dba2ccd23a86" providerId="AD" clId="Web-{0DADFD44-C5F6-CA72-A732-FAC9BFDC83D7}" dt="2026-07-08T14:53:45.369" v="72"/>
          <ac:spMkLst>
            <pc:docMk/>
            <pc:sldMk cId="580947785" sldId="7235"/>
            <ac:spMk id="3" creationId="{09A621FA-13D6-5C1A-CAB1-C3B891EE1DE8}"/>
          </ac:spMkLst>
        </pc:spChg>
        <pc:spChg chg="add">
          <ac:chgData name="MOHAMED Sara (Mayotte)" userId="S::sara.mohamed@urssaf.fr::a104e502-8b78-49d5-a312-dba2ccd23a86" providerId="AD" clId="Web-{0DADFD44-C5F6-CA72-A732-FAC9BFDC83D7}" dt="2026-07-08T14:54:47.572" v="78"/>
          <ac:spMkLst>
            <pc:docMk/>
            <pc:sldMk cId="580947785" sldId="7235"/>
            <ac:spMk id="7" creationId="{9C555431-E314-44D8-B8AF-8920F2E97F67}"/>
          </ac:spMkLst>
        </pc:spChg>
        <pc:spChg chg="add del mod">
          <ac:chgData name="MOHAMED Sara (Mayotte)" userId="S::sara.mohamed@urssaf.fr::a104e502-8b78-49d5-a312-dba2ccd23a86" providerId="AD" clId="Web-{0DADFD44-C5F6-CA72-A732-FAC9BFDC83D7}" dt="2026-07-08T14:56:23.511" v="85"/>
          <ac:spMkLst>
            <pc:docMk/>
            <pc:sldMk cId="580947785" sldId="7235"/>
            <ac:spMk id="9" creationId="{83AC8432-7B59-502E-83FC-4FA462C1B9FB}"/>
          </ac:spMkLst>
        </pc:spChg>
        <pc:spChg chg="add">
          <ac:chgData name="MOHAMED Sara (Mayotte)" userId="S::sara.mohamed@urssaf.fr::a104e502-8b78-49d5-a312-dba2ccd23a86" providerId="AD" clId="Web-{0DADFD44-C5F6-CA72-A732-FAC9BFDC83D7}" dt="2026-07-08T14:55:07.432" v="80"/>
          <ac:spMkLst>
            <pc:docMk/>
            <pc:sldMk cId="580947785" sldId="7235"/>
            <ac:spMk id="11" creationId="{577C32D2-952D-D0E0-9520-144F29B2B630}"/>
          </ac:spMkLst>
        </pc:spChg>
        <pc:picChg chg="add mod">
          <ac:chgData name="MOHAMED Sara (Mayotte)" userId="S::sara.mohamed@urssaf.fr::a104e502-8b78-49d5-a312-dba2ccd23a86" providerId="AD" clId="Web-{0DADFD44-C5F6-CA72-A732-FAC9BFDC83D7}" dt="2026-07-08T14:53:52.213" v="73" actId="14100"/>
          <ac:picMkLst>
            <pc:docMk/>
            <pc:sldMk cId="580947785" sldId="7235"/>
            <ac:picMk id="4" creationId="{C0B521CE-2756-605C-5D4A-DE93A81F9868}"/>
          </ac:picMkLst>
        </pc:picChg>
      </pc:sldChg>
    </pc:docChg>
  </pc:docChgLst>
  <pc:docChgLst>
    <pc:chgData name="MOHAMED Sara (Mayotte)" userId="S::sara.mohamed@urssaf.fr::a104e502-8b78-49d5-a312-dba2ccd23a86" providerId="AD" clId="Web-{8D7E7F82-F248-9F68-D6A5-5E949691379B}"/>
    <pc:docChg chg="modSld">
      <pc:chgData name="MOHAMED Sara (Mayotte)" userId="S::sara.mohamed@urssaf.fr::a104e502-8b78-49d5-a312-dba2ccd23a86" providerId="AD" clId="Web-{8D7E7F82-F248-9F68-D6A5-5E949691379B}" dt="2026-07-06T14:18:28.191" v="447" actId="20577"/>
      <pc:docMkLst>
        <pc:docMk/>
      </pc:docMkLst>
      <pc:sldChg chg="modSp">
        <pc:chgData name="MOHAMED Sara (Mayotte)" userId="S::sara.mohamed@urssaf.fr::a104e502-8b78-49d5-a312-dba2ccd23a86" providerId="AD" clId="Web-{8D7E7F82-F248-9F68-D6A5-5E949691379B}" dt="2026-07-06T13:56:08.026" v="257" actId="20577"/>
        <pc:sldMkLst>
          <pc:docMk/>
          <pc:sldMk cId="119159353" sldId="7162"/>
        </pc:sldMkLst>
        <pc:spChg chg="mod">
          <ac:chgData name="MOHAMED Sara (Mayotte)" userId="S::sara.mohamed@urssaf.fr::a104e502-8b78-49d5-a312-dba2ccd23a86" providerId="AD" clId="Web-{8D7E7F82-F248-9F68-D6A5-5E949691379B}" dt="2026-07-06T13:22:40.459" v="3" actId="20577"/>
          <ac:spMkLst>
            <pc:docMk/>
            <pc:sldMk cId="119159353" sldId="7162"/>
            <ac:spMk id="5" creationId="{72E74674-CCBA-1E54-CCD0-2191BDA27AF1}"/>
          </ac:spMkLst>
        </pc:spChg>
        <pc:spChg chg="mod">
          <ac:chgData name="MOHAMED Sara (Mayotte)" userId="S::sara.mohamed@urssaf.fr::a104e502-8b78-49d5-a312-dba2ccd23a86" providerId="AD" clId="Web-{8D7E7F82-F248-9F68-D6A5-5E949691379B}" dt="2026-07-06T13:56:08.026" v="257" actId="20577"/>
          <ac:spMkLst>
            <pc:docMk/>
            <pc:sldMk cId="119159353" sldId="7162"/>
            <ac:spMk id="6" creationId="{46D92AAF-698B-6F9C-BAE6-103C6A81DFA1}"/>
          </ac:spMkLst>
        </pc:spChg>
      </pc:sldChg>
      <pc:sldChg chg="modSp">
        <pc:chgData name="MOHAMED Sara (Mayotte)" userId="S::sara.mohamed@urssaf.fr::a104e502-8b78-49d5-a312-dba2ccd23a86" providerId="AD" clId="Web-{8D7E7F82-F248-9F68-D6A5-5E949691379B}" dt="2026-07-06T14:03:34.050" v="344" actId="20577"/>
        <pc:sldMkLst>
          <pc:docMk/>
          <pc:sldMk cId="615608618" sldId="7212"/>
        </pc:sldMkLst>
        <pc:spChg chg="mod">
          <ac:chgData name="MOHAMED Sara (Mayotte)" userId="S::sara.mohamed@urssaf.fr::a104e502-8b78-49d5-a312-dba2ccd23a86" providerId="AD" clId="Web-{8D7E7F82-F248-9F68-D6A5-5E949691379B}" dt="2026-07-06T14:01:16.641" v="305" actId="20577"/>
          <ac:spMkLst>
            <pc:docMk/>
            <pc:sldMk cId="615608618" sldId="7212"/>
            <ac:spMk id="5" creationId="{72E74674-CCBA-1E54-CCD0-2191BDA27AF1}"/>
          </ac:spMkLst>
        </pc:spChg>
        <pc:spChg chg="mod">
          <ac:chgData name="MOHAMED Sara (Mayotte)" userId="S::sara.mohamed@urssaf.fr::a104e502-8b78-49d5-a312-dba2ccd23a86" providerId="AD" clId="Web-{8D7E7F82-F248-9F68-D6A5-5E949691379B}" dt="2026-07-06T14:03:34.050" v="344" actId="20577"/>
          <ac:spMkLst>
            <pc:docMk/>
            <pc:sldMk cId="615608618" sldId="7212"/>
            <ac:spMk id="6" creationId="{46D92AAF-698B-6F9C-BAE6-103C6A81DFA1}"/>
          </ac:spMkLst>
        </pc:spChg>
      </pc:sldChg>
      <pc:sldChg chg="modSp">
        <pc:chgData name="MOHAMED Sara (Mayotte)" userId="S::sara.mohamed@urssaf.fr::a104e502-8b78-49d5-a312-dba2ccd23a86" providerId="AD" clId="Web-{8D7E7F82-F248-9F68-D6A5-5E949691379B}" dt="2026-07-06T14:05:23.630" v="353" actId="20577"/>
        <pc:sldMkLst>
          <pc:docMk/>
          <pc:sldMk cId="2961933186" sldId="7214"/>
        </pc:sldMkLst>
        <pc:spChg chg="mod">
          <ac:chgData name="MOHAMED Sara (Mayotte)" userId="S::sara.mohamed@urssaf.fr::a104e502-8b78-49d5-a312-dba2ccd23a86" providerId="AD" clId="Web-{8D7E7F82-F248-9F68-D6A5-5E949691379B}" dt="2026-07-06T14:05:23.630" v="353" actId="20577"/>
          <ac:spMkLst>
            <pc:docMk/>
            <pc:sldMk cId="2961933186" sldId="7214"/>
            <ac:spMk id="5" creationId="{70427EE7-770A-50A6-F046-86D8EC950B0C}"/>
          </ac:spMkLst>
        </pc:spChg>
      </pc:sldChg>
      <pc:sldChg chg="modSp">
        <pc:chgData name="MOHAMED Sara (Mayotte)" userId="S::sara.mohamed@urssaf.fr::a104e502-8b78-49d5-a312-dba2ccd23a86" providerId="AD" clId="Web-{8D7E7F82-F248-9F68-D6A5-5E949691379B}" dt="2026-07-06T14:08:32.540" v="365" actId="14100"/>
        <pc:sldMkLst>
          <pc:docMk/>
          <pc:sldMk cId="1020645936" sldId="7217"/>
        </pc:sldMkLst>
        <pc:picChg chg="mod">
          <ac:chgData name="MOHAMED Sara (Mayotte)" userId="S::sara.mohamed@urssaf.fr::a104e502-8b78-49d5-a312-dba2ccd23a86" providerId="AD" clId="Web-{8D7E7F82-F248-9F68-D6A5-5E949691379B}" dt="2026-07-06T14:08:32.540" v="365" actId="14100"/>
          <ac:picMkLst>
            <pc:docMk/>
            <pc:sldMk cId="1020645936" sldId="7217"/>
            <ac:picMk id="28" creationId="{00000000-0000-0000-0000-000000000000}"/>
          </ac:picMkLst>
        </pc:picChg>
      </pc:sldChg>
      <pc:sldChg chg="modSp">
        <pc:chgData name="MOHAMED Sara (Mayotte)" userId="S::sara.mohamed@urssaf.fr::a104e502-8b78-49d5-a312-dba2ccd23a86" providerId="AD" clId="Web-{8D7E7F82-F248-9F68-D6A5-5E949691379B}" dt="2026-07-06T14:10:05.510" v="374" actId="14100"/>
        <pc:sldMkLst>
          <pc:docMk/>
          <pc:sldMk cId="3829194217" sldId="7218"/>
        </pc:sldMkLst>
        <pc:picChg chg="mod">
          <ac:chgData name="MOHAMED Sara (Mayotte)" userId="S::sara.mohamed@urssaf.fr::a104e502-8b78-49d5-a312-dba2ccd23a86" providerId="AD" clId="Web-{8D7E7F82-F248-9F68-D6A5-5E949691379B}" dt="2026-07-06T14:10:05.510" v="374" actId="14100"/>
          <ac:picMkLst>
            <pc:docMk/>
            <pc:sldMk cId="3829194217" sldId="7218"/>
            <ac:picMk id="6" creationId="{00000000-0000-0000-0000-000000000000}"/>
          </ac:picMkLst>
        </pc:picChg>
      </pc:sldChg>
      <pc:sldChg chg="addSp delSp modSp">
        <pc:chgData name="MOHAMED Sara (Mayotte)" userId="S::sara.mohamed@urssaf.fr::a104e502-8b78-49d5-a312-dba2ccd23a86" providerId="AD" clId="Web-{8D7E7F82-F248-9F68-D6A5-5E949691379B}" dt="2026-07-06T14:09:27.587" v="371" actId="1076"/>
        <pc:sldMkLst>
          <pc:docMk/>
          <pc:sldMk cId="4200501174" sldId="7221"/>
        </pc:sldMkLst>
      </pc:sldChg>
      <pc:sldChg chg="delSp modSp">
        <pc:chgData name="MOHAMED Sara (Mayotte)" userId="S::sara.mohamed@urssaf.fr::a104e502-8b78-49d5-a312-dba2ccd23a86" providerId="AD" clId="Web-{8D7E7F82-F248-9F68-D6A5-5E949691379B}" dt="2026-07-06T14:09:50.182" v="373" actId="1076"/>
        <pc:sldMkLst>
          <pc:docMk/>
          <pc:sldMk cId="3656631229" sldId="7222"/>
        </pc:sldMkLst>
      </pc:sldChg>
      <pc:sldChg chg="delSp modSp">
        <pc:chgData name="MOHAMED Sara (Mayotte)" userId="S::sara.mohamed@urssaf.fr::a104e502-8b78-49d5-a312-dba2ccd23a86" providerId="AD" clId="Web-{8D7E7F82-F248-9F68-D6A5-5E949691379B}" dt="2026-07-06T14:12:00.121" v="377" actId="1076"/>
        <pc:sldMkLst>
          <pc:docMk/>
          <pc:sldMk cId="2679265426" sldId="7223"/>
        </pc:sldMkLst>
      </pc:sldChg>
      <pc:sldChg chg="modSp">
        <pc:chgData name="MOHAMED Sara (Mayotte)" userId="S::sara.mohamed@urssaf.fr::a104e502-8b78-49d5-a312-dba2ccd23a86" providerId="AD" clId="Web-{8D7E7F82-F248-9F68-D6A5-5E949691379B}" dt="2026-07-06T14:18:28.191" v="447" actId="20577"/>
        <pc:sldMkLst>
          <pc:docMk/>
          <pc:sldMk cId="2853283941" sldId="7225"/>
        </pc:sldMkLst>
        <pc:spChg chg="mod">
          <ac:chgData name="MOHAMED Sara (Mayotte)" userId="S::sara.mohamed@urssaf.fr::a104e502-8b78-49d5-a312-dba2ccd23a86" providerId="AD" clId="Web-{8D7E7F82-F248-9F68-D6A5-5E949691379B}" dt="2026-07-06T14:18:28.191" v="447" actId="20577"/>
          <ac:spMkLst>
            <pc:docMk/>
            <pc:sldMk cId="2853283941" sldId="7225"/>
            <ac:spMk id="3" creationId="{34012D3D-0771-5C60-B49B-3949C0B7FAE3}"/>
          </ac:spMkLst>
        </pc:spChg>
      </pc:sldChg>
    </pc:docChg>
  </pc:docChgLst>
  <pc:docChgLst>
    <pc:chgData name="DAMOUR Stéphanie (Réunion)" userId="S::stephanie.damour@urssaf.fr::22e876cf-1e5e-4f09-85cd-ff203bc23de7" providerId="AD" clId="Web-{BD96DFEC-5745-1881-DF35-EC1E433B043D}"/>
    <pc:docChg chg="addSld delSld modSld sldOrd">
      <pc:chgData name="DAMOUR Stéphanie (Réunion)" userId="S::stephanie.damour@urssaf.fr::22e876cf-1e5e-4f09-85cd-ff203bc23de7" providerId="AD" clId="Web-{BD96DFEC-5745-1881-DF35-EC1E433B043D}" dt="2026-07-08T04:40:20.211" v="624" actId="14100"/>
      <pc:docMkLst>
        <pc:docMk/>
      </pc:docMkLst>
      <pc:sldChg chg="modSp">
        <pc:chgData name="DAMOUR Stéphanie (Réunion)" userId="S::stephanie.damour@urssaf.fr::22e876cf-1e5e-4f09-85cd-ff203bc23de7" providerId="AD" clId="Web-{BD96DFEC-5745-1881-DF35-EC1E433B043D}" dt="2026-07-08T04:10:01.369" v="0" actId="20577"/>
        <pc:sldMkLst>
          <pc:docMk/>
          <pc:sldMk cId="119159353" sldId="7162"/>
        </pc:sldMkLst>
        <pc:spChg chg="mod">
          <ac:chgData name="DAMOUR Stéphanie (Réunion)" userId="S::stephanie.damour@urssaf.fr::22e876cf-1e5e-4f09-85cd-ff203bc23de7" providerId="AD" clId="Web-{BD96DFEC-5745-1881-DF35-EC1E433B043D}" dt="2026-07-08T04:10:01.369" v="0" actId="20577"/>
          <ac:spMkLst>
            <pc:docMk/>
            <pc:sldMk cId="119159353" sldId="7162"/>
            <ac:spMk id="6" creationId="{46D92AAF-698B-6F9C-BAE6-103C6A81DFA1}"/>
          </ac:spMkLst>
        </pc:spChg>
      </pc:sldChg>
      <pc:sldChg chg="modSp">
        <pc:chgData name="DAMOUR Stéphanie (Réunion)" userId="S::stephanie.damour@urssaf.fr::22e876cf-1e5e-4f09-85cd-ff203bc23de7" providerId="AD" clId="Web-{BD96DFEC-5745-1881-DF35-EC1E433B043D}" dt="2026-07-08T04:20:22.960" v="212" actId="20577"/>
        <pc:sldMkLst>
          <pc:docMk/>
          <pc:sldMk cId="2870824061" sldId="7201"/>
        </pc:sldMkLst>
        <pc:spChg chg="mod">
          <ac:chgData name="DAMOUR Stéphanie (Réunion)" userId="S::stephanie.damour@urssaf.fr::22e876cf-1e5e-4f09-85cd-ff203bc23de7" providerId="AD" clId="Web-{BD96DFEC-5745-1881-DF35-EC1E433B043D}" dt="2026-07-08T04:20:22.960" v="212" actId="20577"/>
          <ac:spMkLst>
            <pc:docMk/>
            <pc:sldMk cId="2870824061" sldId="7201"/>
            <ac:spMk id="2" creationId="{F95E148A-1E74-B110-F7E3-C5FC7B0AE1CE}"/>
          </ac:spMkLst>
        </pc:spChg>
      </pc:sldChg>
      <pc:sldChg chg="modSp">
        <pc:chgData name="DAMOUR Stéphanie (Réunion)" userId="S::stephanie.damour@urssaf.fr::22e876cf-1e5e-4f09-85cd-ff203bc23de7" providerId="AD" clId="Web-{BD96DFEC-5745-1881-DF35-EC1E433B043D}" dt="2026-07-08T04:39:21.162" v="587" actId="20577"/>
        <pc:sldMkLst>
          <pc:docMk/>
          <pc:sldMk cId="2961933186" sldId="7214"/>
        </pc:sldMkLst>
        <pc:spChg chg="mod">
          <ac:chgData name="DAMOUR Stéphanie (Réunion)" userId="S::stephanie.damour@urssaf.fr::22e876cf-1e5e-4f09-85cd-ff203bc23de7" providerId="AD" clId="Web-{BD96DFEC-5745-1881-DF35-EC1E433B043D}" dt="2026-07-08T04:15:24.779" v="194" actId="20577"/>
          <ac:spMkLst>
            <pc:docMk/>
            <pc:sldMk cId="2961933186" sldId="7214"/>
            <ac:spMk id="2" creationId="{EC16A9B3-B105-6C3B-9BA6-A9964C5F21AD}"/>
          </ac:spMkLst>
        </pc:spChg>
        <pc:spChg chg="mod">
          <ac:chgData name="DAMOUR Stéphanie (Réunion)" userId="S::stephanie.damour@urssaf.fr::22e876cf-1e5e-4f09-85cd-ff203bc23de7" providerId="AD" clId="Web-{BD96DFEC-5745-1881-DF35-EC1E433B043D}" dt="2026-07-08T04:13:05.224" v="121" actId="1076"/>
          <ac:spMkLst>
            <pc:docMk/>
            <pc:sldMk cId="2961933186" sldId="7214"/>
            <ac:spMk id="3" creationId="{B6B0175D-4BAC-69CC-57C7-30FB64BCEEE0}"/>
          </ac:spMkLst>
        </pc:spChg>
        <pc:spChg chg="mod">
          <ac:chgData name="DAMOUR Stéphanie (Réunion)" userId="S::stephanie.damour@urssaf.fr::22e876cf-1e5e-4f09-85cd-ff203bc23de7" providerId="AD" clId="Web-{BD96DFEC-5745-1881-DF35-EC1E433B043D}" dt="2026-07-08T04:39:21.162" v="587" actId="20577"/>
          <ac:spMkLst>
            <pc:docMk/>
            <pc:sldMk cId="2961933186" sldId="7214"/>
            <ac:spMk id="5" creationId="{70427EE7-770A-50A6-F046-86D8EC950B0C}"/>
          </ac:spMkLst>
        </pc:spChg>
      </pc:sldChg>
      <pc:sldChg chg="modSp">
        <pc:chgData name="DAMOUR Stéphanie (Réunion)" userId="S::stephanie.damour@urssaf.fr::22e876cf-1e5e-4f09-85cd-ff203bc23de7" providerId="AD" clId="Web-{BD96DFEC-5745-1881-DF35-EC1E433B043D}" dt="2026-07-08T04:40:20.211" v="624" actId="14100"/>
        <pc:sldMkLst>
          <pc:docMk/>
          <pc:sldMk cId="872419730" sldId="7215"/>
        </pc:sldMkLst>
        <pc:spChg chg="mod">
          <ac:chgData name="DAMOUR Stéphanie (Réunion)" userId="S::stephanie.damour@urssaf.fr::22e876cf-1e5e-4f09-85cd-ff203bc23de7" providerId="AD" clId="Web-{BD96DFEC-5745-1881-DF35-EC1E433B043D}" dt="2026-07-08T04:40:20.211" v="624" actId="14100"/>
          <ac:spMkLst>
            <pc:docMk/>
            <pc:sldMk cId="872419730" sldId="7215"/>
            <ac:spMk id="5" creationId="{70427EE7-770A-50A6-F046-86D8EC950B0C}"/>
          </ac:spMkLst>
        </pc:spChg>
      </pc:sldChg>
      <pc:sldChg chg="addSp delSp modSp add del ord replId">
        <pc:chgData name="DAMOUR Stéphanie (Réunion)" userId="S::stephanie.damour@urssaf.fr::22e876cf-1e5e-4f09-85cd-ff203bc23de7" providerId="AD" clId="Web-{BD96DFEC-5745-1881-DF35-EC1E433B043D}" dt="2026-07-08T04:38:42.161" v="551"/>
        <pc:sldMkLst>
          <pc:docMk/>
          <pc:sldMk cId="4126922956" sldId="7226"/>
        </pc:sldMkLst>
        <pc:spChg chg="mod">
          <ac:chgData name="DAMOUR Stéphanie (Réunion)" userId="S::stephanie.damour@urssaf.fr::22e876cf-1e5e-4f09-85cd-ff203bc23de7" providerId="AD" clId="Web-{BD96DFEC-5745-1881-DF35-EC1E433B043D}" dt="2026-07-08T04:19:06.239" v="211" actId="20577"/>
          <ac:spMkLst>
            <pc:docMk/>
            <pc:sldMk cId="4126922956" sldId="7226"/>
            <ac:spMk id="3" creationId="{E60F87AC-D4BB-D825-FF29-839F189B0F92}"/>
          </ac:spMkLst>
        </pc:spChg>
        <pc:spChg chg="del mod">
          <ac:chgData name="DAMOUR Stéphanie (Réunion)" userId="S::stephanie.damour@urssaf.fr::22e876cf-1e5e-4f09-85cd-ff203bc23de7" providerId="AD" clId="Web-{BD96DFEC-5745-1881-DF35-EC1E433B043D}" dt="2026-07-08T04:33:07.756" v="525"/>
          <ac:spMkLst>
            <pc:docMk/>
            <pc:sldMk cId="4126922956" sldId="7226"/>
            <ac:spMk id="5" creationId="{9905C087-4033-95A7-DB87-ED228A720A2D}"/>
          </ac:spMkLst>
        </pc:spChg>
        <pc:spChg chg="mod">
          <ac:chgData name="DAMOUR Stéphanie (Réunion)" userId="S::stephanie.damour@urssaf.fr::22e876cf-1e5e-4f09-85cd-ff203bc23de7" providerId="AD" clId="Web-{BD96DFEC-5745-1881-DF35-EC1E433B043D}" dt="2026-07-08T04:33:57.167" v="549" actId="14100"/>
          <ac:spMkLst>
            <pc:docMk/>
            <pc:sldMk cId="4126922956" sldId="7226"/>
            <ac:spMk id="6" creationId="{BE86DEAF-D942-6664-7478-E933E6595A45}"/>
          </ac:spMkLst>
        </pc:spChg>
        <pc:spChg chg="add del mod">
          <ac:chgData name="DAMOUR Stéphanie (Réunion)" userId="S::stephanie.damour@urssaf.fr::22e876cf-1e5e-4f09-85cd-ff203bc23de7" providerId="AD" clId="Web-{BD96DFEC-5745-1881-DF35-EC1E433B043D}" dt="2026-07-08T04:33:15.804" v="528"/>
          <ac:spMkLst>
            <pc:docMk/>
            <pc:sldMk cId="4126922956" sldId="7226"/>
            <ac:spMk id="7" creationId="{F9E88DA9-2E3C-D1C8-E951-1E59C3BEA6F9}"/>
          </ac:spMkLst>
        </pc:spChg>
      </pc:sldChg>
      <pc:sldChg chg="addSp delSp modSp add del replId">
        <pc:chgData name="DAMOUR Stéphanie (Réunion)" userId="S::stephanie.damour@urssaf.fr::22e876cf-1e5e-4f09-85cd-ff203bc23de7" providerId="AD" clId="Web-{BD96DFEC-5745-1881-DF35-EC1E433B043D}" dt="2026-07-08T04:38:40.661" v="550"/>
        <pc:sldMkLst>
          <pc:docMk/>
          <pc:sldMk cId="2265164594" sldId="7227"/>
        </pc:sldMkLst>
        <pc:spChg chg="mod">
          <ac:chgData name="DAMOUR Stéphanie (Réunion)" userId="S::stephanie.damour@urssaf.fr::22e876cf-1e5e-4f09-85cd-ff203bc23de7" providerId="AD" clId="Web-{BD96DFEC-5745-1881-DF35-EC1E433B043D}" dt="2026-07-08T04:32:55.959" v="523" actId="20577"/>
          <ac:spMkLst>
            <pc:docMk/>
            <pc:sldMk cId="2265164594" sldId="7227"/>
            <ac:spMk id="5" creationId="{BFEC9500-5FF7-AD5E-78EC-40CB5859AB44}"/>
          </ac:spMkLst>
        </pc:spChg>
        <pc:spChg chg="del mod">
          <ac:chgData name="DAMOUR Stéphanie (Réunion)" userId="S::stephanie.damour@urssaf.fr::22e876cf-1e5e-4f09-85cd-ff203bc23de7" providerId="AD" clId="Web-{BD96DFEC-5745-1881-DF35-EC1E433B043D}" dt="2026-07-08T04:27:49.946" v="347"/>
          <ac:spMkLst>
            <pc:docMk/>
            <pc:sldMk cId="2265164594" sldId="7227"/>
            <ac:spMk id="6" creationId="{79AC05FB-49C5-8949-2A8F-0E8C49B3BB38}"/>
          </ac:spMkLst>
        </pc:spChg>
        <pc:spChg chg="add del mod">
          <ac:chgData name="DAMOUR Stéphanie (Réunion)" userId="S::stephanie.damour@urssaf.fr::22e876cf-1e5e-4f09-85cd-ff203bc23de7" providerId="AD" clId="Web-{BD96DFEC-5745-1881-DF35-EC1E433B043D}" dt="2026-07-08T04:28:03.572" v="350"/>
          <ac:spMkLst>
            <pc:docMk/>
            <pc:sldMk cId="2265164594" sldId="7227"/>
            <ac:spMk id="7" creationId="{8B7C8D9E-927D-E114-7E1A-04D58E627C30}"/>
          </ac:spMkLst>
        </pc:spChg>
      </pc:sldChg>
    </pc:docChg>
  </pc:docChgLst>
  <pc:docChgLst>
    <pc:chgData name="DAMOUR Stéphanie (Réunion)" userId="S::stephanie.damour@urssaf.fr::22e876cf-1e5e-4f09-85cd-ff203bc23de7" providerId="AD" clId="Web-{1B09B2AB-B224-45BE-046D-BFC87E6A26D0}"/>
    <pc:docChg chg="modSld">
      <pc:chgData name="DAMOUR Stéphanie (Réunion)" userId="S::stephanie.damour@urssaf.fr::22e876cf-1e5e-4f09-85cd-ff203bc23de7" providerId="AD" clId="Web-{1B09B2AB-B224-45BE-046D-BFC87E6A26D0}" dt="2026-07-06T04:19:42.934" v="7" actId="20577"/>
      <pc:docMkLst>
        <pc:docMk/>
      </pc:docMkLst>
      <pc:sldChg chg="modSp">
        <pc:chgData name="DAMOUR Stéphanie (Réunion)" userId="S::stephanie.damour@urssaf.fr::22e876cf-1e5e-4f09-85cd-ff203bc23de7" providerId="AD" clId="Web-{1B09B2AB-B224-45BE-046D-BFC87E6A26D0}" dt="2026-07-06T04:19:42.934" v="7" actId="20577"/>
        <pc:sldMkLst>
          <pc:docMk/>
          <pc:sldMk cId="615608618" sldId="7212"/>
        </pc:sldMkLst>
        <pc:spChg chg="mod">
          <ac:chgData name="DAMOUR Stéphanie (Réunion)" userId="S::stephanie.damour@urssaf.fr::22e876cf-1e5e-4f09-85cd-ff203bc23de7" providerId="AD" clId="Web-{1B09B2AB-B224-45BE-046D-BFC87E6A26D0}" dt="2026-07-06T04:19:42.934" v="7" actId="20577"/>
          <ac:spMkLst>
            <pc:docMk/>
            <pc:sldMk cId="615608618" sldId="7212"/>
            <ac:spMk id="6" creationId="{46D92AAF-698B-6F9C-BAE6-103C6A81DFA1}"/>
          </ac:spMkLst>
        </pc:spChg>
      </pc:sldChg>
    </pc:docChg>
  </pc:docChgLst>
  <pc:docChgLst>
    <pc:chgData name="MOHAMED Sara (Mayotte)" userId="S::sara.mohamed@urssaf.fr::a104e502-8b78-49d5-a312-dba2ccd23a86" providerId="AD" clId="Web-{17516136-DA95-BA8B-1C0C-652156F6B312}"/>
    <pc:docChg chg="modSld">
      <pc:chgData name="MOHAMED Sara (Mayotte)" userId="S::sara.mohamed@urssaf.fr::a104e502-8b78-49d5-a312-dba2ccd23a86" providerId="AD" clId="Web-{17516136-DA95-BA8B-1C0C-652156F6B312}" dt="2026-07-08T08:29:35.628" v="8" actId="20577"/>
      <pc:docMkLst>
        <pc:docMk/>
      </pc:docMkLst>
      <pc:sldChg chg="modSp">
        <pc:chgData name="MOHAMED Sara (Mayotte)" userId="S::sara.mohamed@urssaf.fr::a104e502-8b78-49d5-a312-dba2ccd23a86" providerId="AD" clId="Web-{17516136-DA95-BA8B-1C0C-652156F6B312}" dt="2026-07-08T08:29:35.628" v="8" actId="20577"/>
        <pc:sldMkLst>
          <pc:docMk/>
          <pc:sldMk cId="119159353" sldId="7162"/>
        </pc:sldMkLst>
        <pc:spChg chg="mod">
          <ac:chgData name="MOHAMED Sara (Mayotte)" userId="S::sara.mohamed@urssaf.fr::a104e502-8b78-49d5-a312-dba2ccd23a86" providerId="AD" clId="Web-{17516136-DA95-BA8B-1C0C-652156F6B312}" dt="2026-07-08T08:29:35.628" v="8" actId="20577"/>
          <ac:spMkLst>
            <pc:docMk/>
            <pc:sldMk cId="119159353" sldId="7162"/>
            <ac:spMk id="5" creationId="{72E74674-CCBA-1E54-CCD0-2191BDA27AF1}"/>
          </ac:spMkLst>
        </pc:spChg>
      </pc:sldChg>
      <pc:sldChg chg="modSp">
        <pc:chgData name="MOHAMED Sara (Mayotte)" userId="S::sara.mohamed@urssaf.fr::a104e502-8b78-49d5-a312-dba2ccd23a86" providerId="AD" clId="Web-{17516136-DA95-BA8B-1C0C-652156F6B312}" dt="2026-07-08T08:20:23.994" v="7" actId="14100"/>
        <pc:sldMkLst>
          <pc:docMk/>
          <pc:sldMk cId="3656631229" sldId="7222"/>
        </pc:sldMkLst>
        <pc:picChg chg="mod">
          <ac:chgData name="MOHAMED Sara (Mayotte)" userId="S::sara.mohamed@urssaf.fr::a104e502-8b78-49d5-a312-dba2ccd23a86" providerId="AD" clId="Web-{17516136-DA95-BA8B-1C0C-652156F6B312}" dt="2026-07-08T08:20:23.994" v="7" actId="14100"/>
          <ac:picMkLst>
            <pc:docMk/>
            <pc:sldMk cId="3656631229" sldId="7222"/>
            <ac:picMk id="11" creationId="{00000000-0000-0000-0000-000000000000}"/>
          </ac:picMkLst>
        </pc:picChg>
      </pc:sldChg>
      <pc:sldChg chg="modSp">
        <pc:chgData name="MOHAMED Sara (Mayotte)" userId="S::sara.mohamed@urssaf.fr::a104e502-8b78-49d5-a312-dba2ccd23a86" providerId="AD" clId="Web-{17516136-DA95-BA8B-1C0C-652156F6B312}" dt="2026-07-08T08:20:17.400" v="6" actId="14100"/>
        <pc:sldMkLst>
          <pc:docMk/>
          <pc:sldMk cId="2679265426" sldId="7223"/>
        </pc:sldMkLst>
        <pc:picChg chg="mod">
          <ac:chgData name="MOHAMED Sara (Mayotte)" userId="S::sara.mohamed@urssaf.fr::a104e502-8b78-49d5-a312-dba2ccd23a86" providerId="AD" clId="Web-{17516136-DA95-BA8B-1C0C-652156F6B312}" dt="2026-07-08T08:20:17.400" v="6" actId="14100"/>
          <ac:picMkLst>
            <pc:docMk/>
            <pc:sldMk cId="2679265426" sldId="7223"/>
            <ac:picMk id="9" creationId="{00000000-0000-0000-0000-000000000000}"/>
          </ac:picMkLst>
        </pc:picChg>
      </pc:sldChg>
    </pc:docChg>
  </pc:docChgLst>
  <pc:docChgLst>
    <pc:chgData name="HOUMADI Widadi (Mayotte)" userId="S::widadi.madi@urssaf.fr::c1263024-2c0b-45df-ab0d-b8ec4d2707af" providerId="AD" clId="Web-{1F475433-1BC4-CCBB-502C-CCBE49B694FE}"/>
    <pc:docChg chg="modSld">
      <pc:chgData name="HOUMADI Widadi (Mayotte)" userId="S::widadi.madi@urssaf.fr::c1263024-2c0b-45df-ab0d-b8ec4d2707af" providerId="AD" clId="Web-{1F475433-1BC4-CCBB-502C-CCBE49B694FE}" dt="2026-07-07T07:21:52.083" v="4" actId="14100"/>
      <pc:docMkLst>
        <pc:docMk/>
      </pc:docMkLst>
      <pc:sldChg chg="modSp">
        <pc:chgData name="HOUMADI Widadi (Mayotte)" userId="S::widadi.madi@urssaf.fr::c1263024-2c0b-45df-ab0d-b8ec4d2707af" providerId="AD" clId="Web-{1F475433-1BC4-CCBB-502C-CCBE49B694FE}" dt="2026-07-07T07:20:21.520" v="3" actId="14100"/>
        <pc:sldMkLst>
          <pc:docMk/>
          <pc:sldMk cId="4200501174" sldId="7221"/>
        </pc:sldMkLst>
        <pc:picChg chg="mod">
          <ac:chgData name="HOUMADI Widadi (Mayotte)" userId="S::widadi.madi@urssaf.fr::c1263024-2c0b-45df-ab0d-b8ec4d2707af" providerId="AD" clId="Web-{1F475433-1BC4-CCBB-502C-CCBE49B694FE}" dt="2026-07-07T07:20:21.520" v="3" actId="14100"/>
          <ac:picMkLst>
            <pc:docMk/>
            <pc:sldMk cId="4200501174" sldId="7221"/>
            <ac:picMk id="7" creationId="{F22D4FBA-5EBC-A5AD-0EEA-B0F7F4F59A2F}"/>
          </ac:picMkLst>
        </pc:picChg>
      </pc:sldChg>
      <pc:sldChg chg="modSp">
        <pc:chgData name="HOUMADI Widadi (Mayotte)" userId="S::widadi.madi@urssaf.fr::c1263024-2c0b-45df-ab0d-b8ec4d2707af" providerId="AD" clId="Web-{1F475433-1BC4-CCBB-502C-CCBE49B694FE}" dt="2026-07-07T07:21:52.083" v="4" actId="14100"/>
        <pc:sldMkLst>
          <pc:docMk/>
          <pc:sldMk cId="3656631229" sldId="7222"/>
        </pc:sldMkLst>
        <pc:picChg chg="mod">
          <ac:chgData name="HOUMADI Widadi (Mayotte)" userId="S::widadi.madi@urssaf.fr::c1263024-2c0b-45df-ab0d-b8ec4d2707af" providerId="AD" clId="Web-{1F475433-1BC4-CCBB-502C-CCBE49B694FE}" dt="2026-07-07T07:21:52.083" v="4" actId="14100"/>
          <ac:picMkLst>
            <pc:docMk/>
            <pc:sldMk cId="3656631229" sldId="7222"/>
            <ac:picMk id="11" creationId="{00000000-0000-0000-0000-000000000000}"/>
          </ac:picMkLst>
        </pc:picChg>
      </pc:sldChg>
      <pc:sldChg chg="modSp">
        <pc:chgData name="HOUMADI Widadi (Mayotte)" userId="S::widadi.madi@urssaf.fr::c1263024-2c0b-45df-ab0d-b8ec4d2707af" providerId="AD" clId="Web-{1F475433-1BC4-CCBB-502C-CCBE49B694FE}" dt="2026-07-07T06:14:25.839" v="2" actId="14100"/>
        <pc:sldMkLst>
          <pc:docMk/>
          <pc:sldMk cId="2679265426" sldId="7223"/>
        </pc:sldMkLst>
        <pc:picChg chg="mod">
          <ac:chgData name="HOUMADI Widadi (Mayotte)" userId="S::widadi.madi@urssaf.fr::c1263024-2c0b-45df-ab0d-b8ec4d2707af" providerId="AD" clId="Web-{1F475433-1BC4-CCBB-502C-CCBE49B694FE}" dt="2026-07-07T06:14:25.839" v="2" actId="14100"/>
          <ac:picMkLst>
            <pc:docMk/>
            <pc:sldMk cId="2679265426" sldId="7223"/>
            <ac:picMk id="9" creationId="{00000000-0000-0000-0000-00000000000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16CE677-3E83-B832-1FB2-C4245F6B219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latin typeface="Arial" panose="020B0604020202020204" pitchFamily="34" charset="0"/>
            </a:endParaRPr>
          </a:p>
        </p:txBody>
      </p:sp>
      <p:sp>
        <p:nvSpPr>
          <p:cNvPr id="3" name="Espace réservé de la date 2">
            <a:extLst>
              <a:ext uri="{FF2B5EF4-FFF2-40B4-BE49-F238E27FC236}">
                <a16:creationId xmlns:a16="http://schemas.microsoft.com/office/drawing/2014/main" id="{5F188F44-BA49-7D0F-5951-CF3AC32F67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D164F8A-6114-354F-A760-4B96BDA458BE}" type="datetimeFigureOut">
              <a:rPr lang="fr-FR" smtClean="0">
                <a:latin typeface="Arial" panose="020B0604020202020204" pitchFamily="34" charset="0"/>
              </a:rPr>
              <a:t>10/07/2026</a:t>
            </a:fld>
            <a:endParaRPr>
              <a:latin typeface="Arial" panose="020B0604020202020204" pitchFamily="34" charset="0"/>
            </a:endParaRPr>
          </a:p>
        </p:txBody>
      </p:sp>
      <p:sp>
        <p:nvSpPr>
          <p:cNvPr id="4" name="Espace réservé du pied de page 3">
            <a:extLst>
              <a:ext uri="{FF2B5EF4-FFF2-40B4-BE49-F238E27FC236}">
                <a16:creationId xmlns:a16="http://schemas.microsoft.com/office/drawing/2014/main" id="{15B398D7-10B1-EABF-4DAB-9EB38EC8F3B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latin typeface="Arial" panose="020B0604020202020204" pitchFamily="34" charset="0"/>
            </a:endParaRPr>
          </a:p>
        </p:txBody>
      </p:sp>
      <p:sp>
        <p:nvSpPr>
          <p:cNvPr id="5" name="Espace réservé du numéro de diapositive 4">
            <a:extLst>
              <a:ext uri="{FF2B5EF4-FFF2-40B4-BE49-F238E27FC236}">
                <a16:creationId xmlns:a16="http://schemas.microsoft.com/office/drawing/2014/main" id="{E63FA7B9-8A11-DF95-2532-7584272C3FF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0771F7-ACF6-1846-9919-7AC88AFB7A00}" type="slidenum">
              <a:rPr lang="fr-FR" smtClean="0">
                <a:latin typeface="Arial" panose="020B0604020202020204" pitchFamily="34" charset="0"/>
              </a:rPr>
              <a:t>‹N°›</a:t>
            </a:fld>
            <a:endParaRPr>
              <a:latin typeface="Arial" panose="020B0604020202020204" pitchFamily="34" charset="0"/>
            </a:endParaRPr>
          </a:p>
        </p:txBody>
      </p:sp>
    </p:spTree>
    <p:extLst>
      <p:ext uri="{BB962C8B-B14F-4D97-AF65-F5344CB8AC3E}">
        <p14:creationId xmlns:p14="http://schemas.microsoft.com/office/powerpoint/2010/main" val="245039786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12" name="Shape 312"/>
          <p:cNvSpPr>
            <a:spLocks noGrp="1" noRot="1" noChangeAspect="1"/>
          </p:cNvSpPr>
          <p:nvPr>
            <p:ph type="sldImg"/>
          </p:nvPr>
        </p:nvSpPr>
        <p:spPr>
          <a:xfrm>
            <a:off x="1143000" y="685800"/>
            <a:ext cx="4572000" cy="3429000"/>
          </a:xfrm>
          <a:prstGeom prst="rect">
            <a:avLst/>
          </a:prstGeom>
        </p:spPr>
        <p:txBody>
          <a:bodyPr/>
          <a:lstStyle/>
          <a:p>
            <a:endParaRPr/>
          </a:p>
        </p:txBody>
      </p:sp>
      <p:sp>
        <p:nvSpPr>
          <p:cNvPr id="313" name="Shape 3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90" latinLnBrk="0">
      <a:lnSpc>
        <a:spcPct val="117999"/>
      </a:lnSpc>
      <a:defRPr sz="1101">
        <a:latin typeface="+mj-lt"/>
        <a:ea typeface="+mj-ea"/>
        <a:cs typeface="+mj-cs"/>
        <a:sym typeface="Helvetica Neue"/>
      </a:defRPr>
    </a:lvl1pPr>
    <a:lvl2pPr indent="114294" defTabSz="228590" latinLnBrk="0">
      <a:lnSpc>
        <a:spcPct val="117999"/>
      </a:lnSpc>
      <a:defRPr sz="1101">
        <a:latin typeface="+mj-lt"/>
        <a:ea typeface="+mj-ea"/>
        <a:cs typeface="+mj-cs"/>
        <a:sym typeface="Helvetica Neue"/>
      </a:defRPr>
    </a:lvl2pPr>
    <a:lvl3pPr indent="228590" defTabSz="228590" latinLnBrk="0">
      <a:lnSpc>
        <a:spcPct val="117999"/>
      </a:lnSpc>
      <a:defRPr sz="1101">
        <a:latin typeface="+mj-lt"/>
        <a:ea typeface="+mj-ea"/>
        <a:cs typeface="+mj-cs"/>
        <a:sym typeface="Helvetica Neue"/>
      </a:defRPr>
    </a:lvl3pPr>
    <a:lvl4pPr indent="342884" defTabSz="228590" latinLnBrk="0">
      <a:lnSpc>
        <a:spcPct val="117999"/>
      </a:lnSpc>
      <a:defRPr sz="1101">
        <a:latin typeface="+mj-lt"/>
        <a:ea typeface="+mj-ea"/>
        <a:cs typeface="+mj-cs"/>
        <a:sym typeface="Helvetica Neue"/>
      </a:defRPr>
    </a:lvl4pPr>
    <a:lvl5pPr indent="457178" defTabSz="228590" latinLnBrk="0">
      <a:lnSpc>
        <a:spcPct val="117999"/>
      </a:lnSpc>
      <a:defRPr sz="1101">
        <a:latin typeface="+mj-lt"/>
        <a:ea typeface="+mj-ea"/>
        <a:cs typeface="+mj-cs"/>
        <a:sym typeface="Helvetica Neue"/>
      </a:defRPr>
    </a:lvl5pPr>
    <a:lvl6pPr indent="571474" defTabSz="228590" latinLnBrk="0">
      <a:lnSpc>
        <a:spcPct val="117999"/>
      </a:lnSpc>
      <a:defRPr sz="1101">
        <a:latin typeface="+mj-lt"/>
        <a:ea typeface="+mj-ea"/>
        <a:cs typeface="+mj-cs"/>
        <a:sym typeface="Helvetica Neue"/>
      </a:defRPr>
    </a:lvl6pPr>
    <a:lvl7pPr indent="685768" defTabSz="228590" latinLnBrk="0">
      <a:lnSpc>
        <a:spcPct val="117999"/>
      </a:lnSpc>
      <a:defRPr sz="1101">
        <a:latin typeface="+mj-lt"/>
        <a:ea typeface="+mj-ea"/>
        <a:cs typeface="+mj-cs"/>
        <a:sym typeface="Helvetica Neue"/>
      </a:defRPr>
    </a:lvl7pPr>
    <a:lvl8pPr indent="800062" defTabSz="228590" latinLnBrk="0">
      <a:lnSpc>
        <a:spcPct val="117999"/>
      </a:lnSpc>
      <a:defRPr sz="1101">
        <a:latin typeface="+mj-lt"/>
        <a:ea typeface="+mj-ea"/>
        <a:cs typeface="+mj-cs"/>
        <a:sym typeface="Helvetica Neue"/>
      </a:defRPr>
    </a:lvl8pPr>
    <a:lvl9pPr indent="914358" defTabSz="228590" latinLnBrk="0">
      <a:lnSpc>
        <a:spcPct val="117999"/>
      </a:lnSpc>
      <a:defRPr sz="1101">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8.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9.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s://pxhere.com/fr/photo/606167" TargetMode="External"/><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00-Couverture">
    <p:bg>
      <p:bgPr>
        <a:solidFill>
          <a:srgbClr val="FFFFFF"/>
        </a:solidFill>
        <a:effectLst/>
      </p:bgPr>
    </p:bg>
    <p:spTree>
      <p:nvGrpSpPr>
        <p:cNvPr id="1" name=""/>
        <p:cNvGrpSpPr/>
        <p:nvPr/>
      </p:nvGrpSpPr>
      <p:grpSpPr>
        <a:xfrm>
          <a:off x="0" y="0"/>
          <a:ext cx="0" cy="0"/>
          <a:chOff x="0" y="0"/>
          <a:chExt cx="0" cy="0"/>
        </a:xfrm>
      </p:grpSpPr>
      <p:pic>
        <p:nvPicPr>
          <p:cNvPr id="5" name="Graphique 4">
            <a:extLst>
              <a:ext uri="{FF2B5EF4-FFF2-40B4-BE49-F238E27FC236}">
                <a16:creationId xmlns:a16="http://schemas.microsoft.com/office/drawing/2014/main" id="{E740D79E-1266-255C-CCA4-6DAFD61C073A}"/>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p:blipFill>
        <p:spPr>
          <a:xfrm>
            <a:off x="432003" y="360002"/>
            <a:ext cx="1916811" cy="529717"/>
          </a:xfrm>
          <a:prstGeom prst="rect">
            <a:avLst/>
          </a:prstGeom>
        </p:spPr>
      </p:pic>
      <p:sp>
        <p:nvSpPr>
          <p:cNvPr id="9" name="Espace réservé du texte 18">
            <a:extLst>
              <a:ext uri="{FF2B5EF4-FFF2-40B4-BE49-F238E27FC236}">
                <a16:creationId xmlns:a16="http://schemas.microsoft.com/office/drawing/2014/main" id="{50762792-38CE-943D-C04F-305D5F86ED30}"/>
              </a:ext>
            </a:extLst>
          </p:cNvPr>
          <p:cNvSpPr>
            <a:spLocks noGrp="1"/>
          </p:cNvSpPr>
          <p:nvPr>
            <p:ph type="body" sz="quarter" idx="11" hasCustomPrompt="1"/>
          </p:nvPr>
        </p:nvSpPr>
        <p:spPr>
          <a:xfrm>
            <a:off x="432004" y="5693593"/>
            <a:ext cx="5376866" cy="581755"/>
          </a:xfrm>
          <a:noFill/>
        </p:spPr>
        <p:txBody>
          <a:bodyPr wrap="square" lIns="0" tIns="0" rIns="0" bIns="0" anchor="t" anchorCtr="0">
            <a:noAutofit/>
          </a:bodyPr>
          <a:lstStyle>
            <a:lvl1pPr marL="0" indent="0">
              <a:lnSpc>
                <a:spcPct val="100000"/>
              </a:lnSpc>
              <a:spcBef>
                <a:spcPts val="0"/>
              </a:spcBef>
              <a:buFont typeface="Arial" panose="020B0604020202020204" pitchFamily="34" charset="0"/>
              <a:buNone/>
              <a:defRPr sz="1800">
                <a:solidFill>
                  <a:srgbClr val="006FB8"/>
                </a:solidFill>
              </a:defRPr>
            </a:lvl1pPr>
            <a:lvl2pPr marL="228589" indent="0">
              <a:buNone/>
              <a:defRPr sz="1501">
                <a:solidFill>
                  <a:srgbClr val="FFFFFF"/>
                </a:solidFill>
              </a:defRPr>
            </a:lvl2pPr>
            <a:lvl3pPr marL="457178" indent="0">
              <a:buNone/>
              <a:defRPr sz="1501">
                <a:solidFill>
                  <a:srgbClr val="FFFFFF"/>
                </a:solidFill>
              </a:defRPr>
            </a:lvl3pPr>
            <a:lvl4pPr marL="685767" indent="0">
              <a:buNone/>
              <a:defRPr sz="1501">
                <a:solidFill>
                  <a:srgbClr val="FFFFFF"/>
                </a:solidFill>
              </a:defRPr>
            </a:lvl4pPr>
            <a:lvl5pPr marL="914354" indent="0">
              <a:buNone/>
              <a:defRPr sz="1501">
                <a:solidFill>
                  <a:srgbClr val="FFFFFF"/>
                </a:solidFill>
              </a:defRPr>
            </a:lvl5pPr>
          </a:lstStyle>
          <a:p>
            <a:pPr lvl="0"/>
            <a:r>
              <a:rPr lang="fr-FR"/>
              <a:t>Sous-titre</a:t>
            </a:r>
            <a:endParaRPr/>
          </a:p>
        </p:txBody>
      </p:sp>
      <p:pic>
        <p:nvPicPr>
          <p:cNvPr id="12" name="Graphique 11">
            <a:extLst>
              <a:ext uri="{FF2B5EF4-FFF2-40B4-BE49-F238E27FC236}">
                <a16:creationId xmlns:a16="http://schemas.microsoft.com/office/drawing/2014/main" id="{81AB201A-9664-E2E8-2E22-4FC58E6682A4}"/>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p:blipFill>
        <p:spPr>
          <a:xfrm>
            <a:off x="5076497" y="360003"/>
            <a:ext cx="3561842" cy="5930138"/>
          </a:xfrm>
          <a:prstGeom prst="rect">
            <a:avLst/>
          </a:prstGeom>
        </p:spPr>
      </p:pic>
      <p:sp>
        <p:nvSpPr>
          <p:cNvPr id="6" name="Titre de la présentation">
            <a:extLst>
              <a:ext uri="{FF2B5EF4-FFF2-40B4-BE49-F238E27FC236}">
                <a16:creationId xmlns:a16="http://schemas.microsoft.com/office/drawing/2014/main" id="{6F7417E2-A4D5-033B-EAD9-E4F262480BB6}"/>
              </a:ext>
            </a:extLst>
          </p:cNvPr>
          <p:cNvSpPr txBox="1">
            <a:spLocks noGrp="1"/>
          </p:cNvSpPr>
          <p:nvPr>
            <p:ph type="title" hasCustomPrompt="1"/>
          </p:nvPr>
        </p:nvSpPr>
        <p:spPr>
          <a:xfrm>
            <a:off x="432004" y="1388536"/>
            <a:ext cx="5376866" cy="3717968"/>
          </a:xfrm>
          <a:prstGeom prst="rect">
            <a:avLst/>
          </a:prstGeom>
          <a:noFill/>
        </p:spPr>
        <p:txBody>
          <a:bodyPr wrap="square" lIns="0" tIns="0" rIns="0" bIns="0" anchor="b" anchorCtr="0">
            <a:noAutofit/>
          </a:bodyPr>
          <a:lstStyle>
            <a:lvl1pPr>
              <a:defRPr sz="4000" spc="0">
                <a:solidFill>
                  <a:srgbClr val="154389"/>
                </a:solidFill>
              </a:defRPr>
            </a:lvl1pPr>
          </a:lstStyle>
          <a:p>
            <a:r>
              <a:rPr err="1"/>
              <a:t>Titre</a:t>
            </a:r>
            <a:r>
              <a:t> de </a:t>
            </a:r>
            <a:r>
              <a:rPr lang="fr-FR"/>
              <a:t/>
            </a:r>
            <a:br>
              <a:rPr lang="fr-FR"/>
            </a:br>
            <a:r>
              <a:t>la </a:t>
            </a:r>
            <a:r>
              <a:rPr err="1"/>
              <a:t>présentation</a:t>
            </a:r>
            <a:endParaRPr/>
          </a:p>
        </p:txBody>
      </p:sp>
    </p:spTree>
    <p:extLst>
      <p:ext uri="{BB962C8B-B14F-4D97-AF65-F5344CB8AC3E}">
        <p14:creationId xmlns:p14="http://schemas.microsoft.com/office/powerpoint/2010/main" val="3980175522"/>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04-Texte avec forme">
    <p:spTree>
      <p:nvGrpSpPr>
        <p:cNvPr id="1" name=""/>
        <p:cNvGrpSpPr/>
        <p:nvPr/>
      </p:nvGrpSpPr>
      <p:grpSpPr>
        <a:xfrm>
          <a:off x="0" y="0"/>
          <a:ext cx="0" cy="0"/>
          <a:chOff x="0" y="0"/>
          <a:chExt cx="0" cy="0"/>
        </a:xfrm>
      </p:grpSpPr>
      <p:pic>
        <p:nvPicPr>
          <p:cNvPr id="4" name="Graphique 3">
            <a:extLst>
              <a:ext uri="{FF2B5EF4-FFF2-40B4-BE49-F238E27FC236}">
                <a16:creationId xmlns:a16="http://schemas.microsoft.com/office/drawing/2014/main" id="{6D0D425F-47B7-3928-DC4D-9B3EBED8A7BA}"/>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p:blipFill>
        <p:spPr>
          <a:xfrm>
            <a:off x="432000" y="1864259"/>
            <a:ext cx="1066800" cy="1066800"/>
          </a:xfrm>
          <a:prstGeom prst="rect">
            <a:avLst/>
          </a:prstGeom>
        </p:spPr>
      </p:pic>
      <p:sp>
        <p:nvSpPr>
          <p:cNvPr id="7" name="Titre 2">
            <a:extLst>
              <a:ext uri="{FF2B5EF4-FFF2-40B4-BE49-F238E27FC236}">
                <a16:creationId xmlns:a16="http://schemas.microsoft.com/office/drawing/2014/main" id="{AA00A1E1-8D9D-7B09-5FBB-DE75EAC49B97}"/>
              </a:ext>
            </a:extLst>
          </p:cNvPr>
          <p:cNvSpPr>
            <a:spLocks noGrp="1"/>
          </p:cNvSpPr>
          <p:nvPr>
            <p:ph type="title"/>
          </p:nvPr>
        </p:nvSpPr>
        <p:spPr>
          <a:xfrm>
            <a:off x="432003" y="240002"/>
            <a:ext cx="8460000" cy="461665"/>
          </a:xfrm>
          <a:noFill/>
        </p:spPr>
        <p:txBody>
          <a:bodyPr wrap="square" lIns="0" tIns="0" rIns="0" bIns="0" anchor="t" anchorCtr="0">
            <a:spAutoFit/>
          </a:bodyPr>
          <a:lstStyle>
            <a:lvl1pPr>
              <a:lnSpc>
                <a:spcPct val="100000"/>
              </a:lnSpc>
              <a:defRPr sz="3000">
                <a:solidFill>
                  <a:srgbClr val="EE7326"/>
                </a:solidFill>
              </a:defRPr>
            </a:lvl1pPr>
          </a:lstStyle>
          <a:p>
            <a:r>
              <a:rPr lang="fr-FR"/>
              <a:t>Modifiez le style du titre</a:t>
            </a:r>
            <a:endParaRPr/>
          </a:p>
        </p:txBody>
      </p:sp>
      <p:pic>
        <p:nvPicPr>
          <p:cNvPr id="3" name="Image 7">
            <a:extLst>
              <a:ext uri="{FF2B5EF4-FFF2-40B4-BE49-F238E27FC236}">
                <a16:creationId xmlns:a16="http://schemas.microsoft.com/office/drawing/2014/main" id="{90A6FF50-3718-9423-D732-0B69BDF4D0D9}"/>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p:blipFill>
        <p:spPr>
          <a:xfrm>
            <a:off x="360003" y="6516000"/>
            <a:ext cx="1069848" cy="201168"/>
          </a:xfrm>
          <a:prstGeom prst="rect">
            <a:avLst/>
          </a:prstGeom>
        </p:spPr>
      </p:pic>
      <p:cxnSp>
        <p:nvCxnSpPr>
          <p:cNvPr id="5" name="Connecteur droit 4">
            <a:extLst>
              <a:ext uri="{FF2B5EF4-FFF2-40B4-BE49-F238E27FC236}">
                <a16:creationId xmlns:a16="http://schemas.microsoft.com/office/drawing/2014/main" id="{F3DA8392-ADEA-A18D-37BC-FAEB9AF1AC48}"/>
              </a:ext>
            </a:extLst>
          </p:cNvPr>
          <p:cNvCxnSpPr/>
          <p:nvPr userDrawn="1"/>
        </p:nvCxnSpPr>
        <p:spPr>
          <a:xfrm>
            <a:off x="0" y="6319357"/>
            <a:ext cx="9144000" cy="0"/>
          </a:xfrm>
          <a:prstGeom prst="line">
            <a:avLst/>
          </a:prstGeom>
          <a:noFill/>
          <a:ln w="6350" cap="flat">
            <a:solidFill>
              <a:srgbClr val="134389"/>
            </a:solidFill>
            <a:prstDash val="solid"/>
            <a:round/>
          </a:ln>
          <a:effectLst/>
          <a:sp3d/>
        </p:spPr>
        <p:style>
          <a:lnRef idx="0">
            <a:scrgbClr r="0" g="0" b="0"/>
          </a:lnRef>
          <a:fillRef idx="0">
            <a:scrgbClr r="0" g="0" b="0"/>
          </a:fillRef>
          <a:effectRef idx="0">
            <a:scrgbClr r="0" g="0" b="0"/>
          </a:effectRef>
          <a:fontRef idx="none"/>
        </p:style>
      </p:cxnSp>
      <p:sp>
        <p:nvSpPr>
          <p:cNvPr id="9" name="Titre de diapositive">
            <a:extLst>
              <a:ext uri="{FF2B5EF4-FFF2-40B4-BE49-F238E27FC236}">
                <a16:creationId xmlns:a16="http://schemas.microsoft.com/office/drawing/2014/main" id="{A9CB7406-AE05-FB37-3DDF-C350AF2DB772}"/>
              </a:ext>
            </a:extLst>
          </p:cNvPr>
          <p:cNvSpPr txBox="1">
            <a:spLocks noGrp="1" noChangeAspect="1"/>
          </p:cNvSpPr>
          <p:nvPr>
            <p:ph type="body" sz="quarter" idx="22" hasCustomPrompt="1"/>
          </p:nvPr>
        </p:nvSpPr>
        <p:spPr>
          <a:xfrm>
            <a:off x="432004" y="1056002"/>
            <a:ext cx="3816851" cy="411257"/>
          </a:xfrm>
          <a:prstGeom prst="rect">
            <a:avLst/>
          </a:prstGeom>
          <a:ln w="12700">
            <a:solidFill>
              <a:srgbClr val="134389"/>
            </a:solidFill>
          </a:ln>
        </p:spPr>
        <p:txBody>
          <a:bodyPr wrap="none" lIns="108000" tIns="36000" rIns="108000" bIns="36000" anchor="t" anchorCtr="0">
            <a:spAutoFit/>
          </a:bodyPr>
          <a:lstStyle>
            <a:lvl1pPr marL="0" indent="0" algn="l" fontAlgn="ctr">
              <a:lnSpc>
                <a:spcPct val="100000"/>
              </a:lnSpc>
              <a:spcBef>
                <a:spcPts val="0"/>
              </a:spcBef>
              <a:buNone/>
              <a:defRPr sz="2200" b="1" i="0" u="none" strike="noStrike" cap="none" spc="0" baseline="0" dirty="0">
                <a:solidFill>
                  <a:srgbClr val="134389"/>
                </a:solidFill>
                <a:uFillTx/>
                <a:latin typeface="Arial"/>
                <a:ea typeface="Arial"/>
                <a:cs typeface="Arial"/>
                <a:sym typeface="Arial"/>
              </a:defRPr>
            </a:lvl1pPr>
          </a:lstStyle>
          <a:p>
            <a:r>
              <a:rPr lang="fr-FR"/>
              <a:t>Sous-titre de la diapositive</a:t>
            </a:r>
          </a:p>
        </p:txBody>
      </p:sp>
      <p:sp>
        <p:nvSpPr>
          <p:cNvPr id="2" name="Espace réservé du numéro de diapositive 4">
            <a:extLst>
              <a:ext uri="{FF2B5EF4-FFF2-40B4-BE49-F238E27FC236}">
                <a16:creationId xmlns:a16="http://schemas.microsoft.com/office/drawing/2014/main" id="{06B18B66-6F79-DDE0-8ACC-0C496FE51E3B}"/>
              </a:ext>
            </a:extLst>
          </p:cNvPr>
          <p:cNvSpPr>
            <a:spLocks noGrp="1"/>
          </p:cNvSpPr>
          <p:nvPr>
            <p:ph type="sldNum" sz="quarter" idx="52"/>
          </p:nvPr>
        </p:nvSpPr>
        <p:spPr>
          <a:xfrm>
            <a:off x="7020000" y="6408000"/>
            <a:ext cx="2057400" cy="366183"/>
          </a:xfrm>
        </p:spPr>
        <p:txBody>
          <a:bodyPr/>
          <a:lstStyle/>
          <a:p>
            <a:fld id="{0282FDC2-70C1-5C43-A3B8-F09EF6351E29}" type="slidenum">
              <a:rPr lang="fr-FR" smtClean="0"/>
              <a:pPr/>
              <a:t>‹N°›</a:t>
            </a:fld>
            <a:endParaRPr lang="fr-FR"/>
          </a:p>
        </p:txBody>
      </p:sp>
      <p:sp>
        <p:nvSpPr>
          <p:cNvPr id="10" name="Espace réservé du texte 7">
            <a:extLst>
              <a:ext uri="{FF2B5EF4-FFF2-40B4-BE49-F238E27FC236}">
                <a16:creationId xmlns:a16="http://schemas.microsoft.com/office/drawing/2014/main" id="{CAAAC47C-584F-3DB9-525E-02462BDE248F}"/>
              </a:ext>
            </a:extLst>
          </p:cNvPr>
          <p:cNvSpPr>
            <a:spLocks noGrp="1"/>
          </p:cNvSpPr>
          <p:nvPr>
            <p:ph type="body" sz="quarter" idx="31" hasCustomPrompt="1"/>
          </p:nvPr>
        </p:nvSpPr>
        <p:spPr>
          <a:xfrm>
            <a:off x="1706978" y="1864257"/>
            <a:ext cx="7185025" cy="4066479"/>
          </a:xfrm>
        </p:spPr>
        <p:txBody>
          <a:bodyPr numCol="2" spcCol="360000"/>
          <a:lstStyle>
            <a:lvl1pPr marL="0" indent="0" algn="l">
              <a:lnSpc>
                <a:spcPct val="100000"/>
              </a:lnSpc>
              <a:buNone/>
              <a:defRPr sz="2000">
                <a:solidFill>
                  <a:srgbClr val="134389"/>
                </a:solidFill>
              </a:defRPr>
            </a:lvl1pPr>
            <a:lvl2pPr marL="0" indent="-213750">
              <a:lnSpc>
                <a:spcPct val="100000"/>
              </a:lnSpc>
              <a:spcBef>
                <a:spcPts val="600"/>
              </a:spcBef>
              <a:buClr>
                <a:srgbClr val="EE7326"/>
              </a:buClr>
              <a:buFont typeface="Arial" panose="020B0604020202020204" pitchFamily="34" charset="0"/>
              <a:buChar char="•"/>
              <a:defRPr/>
            </a:lvl2pPr>
          </a:lstStyle>
          <a:p>
            <a:pPr lvl="0"/>
            <a:r>
              <a:rPr lang="fr-FR"/>
              <a:t>Ici un exemple de texte sur deux colonnes…</a:t>
            </a:r>
          </a:p>
          <a:p>
            <a:pPr lvl="0"/>
            <a:r>
              <a:rPr lang="fr-FR"/>
              <a:t>La charte graphique est un document qui définit et formalise toutes les règles d’utilisation des éléments visuels d’une même entreprise ou marque.</a:t>
            </a:r>
          </a:p>
          <a:p>
            <a:pPr lvl="0"/>
            <a:endParaRPr lang="fr-FR"/>
          </a:p>
          <a:p>
            <a:pPr lvl="0"/>
            <a:endParaRPr lang="fr-FR"/>
          </a:p>
          <a:p>
            <a:pPr lvl="0"/>
            <a:endParaRPr lang="fr-FR"/>
          </a:p>
          <a:p>
            <a:pPr lvl="0"/>
            <a:r>
              <a:rPr lang="fr-FR"/>
              <a:t>Ces éléments comprennent :</a:t>
            </a:r>
          </a:p>
          <a:p>
            <a:pPr lvl="1"/>
            <a:r>
              <a:rPr lang="fr-FR"/>
              <a:t>Le logo et ses déclinaisons</a:t>
            </a:r>
          </a:p>
          <a:p>
            <a:pPr lvl="1"/>
            <a:r>
              <a:rPr lang="fr-FR"/>
              <a:t>La palette de couleurs</a:t>
            </a:r>
          </a:p>
          <a:p>
            <a:pPr lvl="1"/>
            <a:r>
              <a:rPr lang="fr-FR"/>
              <a:t>Les polices d’écriture</a:t>
            </a:r>
          </a:p>
          <a:p>
            <a:pPr lvl="1"/>
            <a:r>
              <a:rPr lang="fr-FR"/>
              <a:t>Les règles de mise en page</a:t>
            </a:r>
          </a:p>
          <a:p>
            <a:pPr lvl="1"/>
            <a:r>
              <a:rPr lang="fr-FR"/>
              <a:t>Les symboles et icônes</a:t>
            </a:r>
          </a:p>
          <a:p>
            <a:pPr lvl="1"/>
            <a:r>
              <a:rPr lang="fr-FR"/>
              <a:t>Etc.</a:t>
            </a:r>
          </a:p>
        </p:txBody>
      </p:sp>
    </p:spTree>
    <p:extLst>
      <p:ext uri="{BB962C8B-B14F-4D97-AF65-F5344CB8AC3E}">
        <p14:creationId xmlns:p14="http://schemas.microsoft.com/office/powerpoint/2010/main" val="3058982304"/>
      </p:ext>
    </p:extLst>
  </p:cSld>
  <p:clrMapOvr>
    <a:masterClrMapping/>
  </p:clrMapOvr>
  <p:transition spd="med"/>
  <p:extLst>
    <p:ext uri="{DCECCB84-F9BA-43D5-87BE-67443E8EF086}">
      <p15:sldGuideLst xmlns:p15="http://schemas.microsoft.com/office/powerpoint/2012/main">
        <p15:guide id="1" orient="horz" pos="103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04-Texte 2 colonnes">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211CCFD-4301-7ECE-AA91-3D77D15354B9}"/>
              </a:ext>
            </a:extLst>
          </p:cNvPr>
          <p:cNvSpPr>
            <a:spLocks noGrp="1"/>
          </p:cNvSpPr>
          <p:nvPr>
            <p:ph type="title"/>
          </p:nvPr>
        </p:nvSpPr>
        <p:spPr>
          <a:xfrm>
            <a:off x="432003" y="240002"/>
            <a:ext cx="8460000" cy="461665"/>
          </a:xfrm>
          <a:noFill/>
        </p:spPr>
        <p:txBody>
          <a:bodyPr wrap="square" lIns="0" tIns="0" rIns="0" bIns="0" anchor="t" anchorCtr="0">
            <a:spAutoFit/>
          </a:bodyPr>
          <a:lstStyle>
            <a:lvl1pPr>
              <a:lnSpc>
                <a:spcPct val="100000"/>
              </a:lnSpc>
              <a:defRPr sz="3000">
                <a:solidFill>
                  <a:srgbClr val="EE7326"/>
                </a:solidFill>
              </a:defRPr>
            </a:lvl1pPr>
          </a:lstStyle>
          <a:p>
            <a:r>
              <a:rPr lang="fr-FR"/>
              <a:t>Modifiez le style du titre</a:t>
            </a:r>
            <a:endParaRPr/>
          </a:p>
        </p:txBody>
      </p:sp>
      <p:sp>
        <p:nvSpPr>
          <p:cNvPr id="17" name="Espace réservé du texte 16">
            <a:extLst>
              <a:ext uri="{FF2B5EF4-FFF2-40B4-BE49-F238E27FC236}">
                <a16:creationId xmlns:a16="http://schemas.microsoft.com/office/drawing/2014/main" id="{9A73FCE0-4DB6-A276-DBEB-D2A4092E3955}"/>
              </a:ext>
            </a:extLst>
          </p:cNvPr>
          <p:cNvSpPr>
            <a:spLocks noGrp="1"/>
          </p:cNvSpPr>
          <p:nvPr>
            <p:ph type="body" sz="quarter" idx="33"/>
          </p:nvPr>
        </p:nvSpPr>
        <p:spPr>
          <a:xfrm>
            <a:off x="432001" y="1942368"/>
            <a:ext cx="3960812" cy="4376737"/>
          </a:xfrm>
        </p:spPr>
        <p:txBody>
          <a:bodyPr/>
          <a:lstStyle>
            <a:lvl1pPr marL="317492" indent="-307967">
              <a:lnSpc>
                <a:spcPct val="100000"/>
              </a:lnSpc>
              <a:spcBef>
                <a:spcPts val="600"/>
              </a:spcBef>
              <a:buClr>
                <a:schemeClr val="accent4"/>
              </a:buClr>
              <a:buSzPct val="90000"/>
              <a:buFont typeface="Police système Courant"/>
              <a:buChar char="➔"/>
              <a:tabLst/>
              <a:defRPr/>
            </a:lvl1pPr>
            <a:lvl2pPr>
              <a:lnSpc>
                <a:spcPct val="100000"/>
              </a:lnSpc>
              <a:spcBef>
                <a:spcPts val="600"/>
              </a:spcBef>
              <a:defRPr/>
            </a:lvl2pPr>
            <a:lvl3pPr>
              <a:lnSpc>
                <a:spcPct val="100000"/>
              </a:lnSpc>
              <a:spcBef>
                <a:spcPts val="600"/>
              </a:spcBef>
              <a:defRPr/>
            </a:lvl3pPr>
            <a:lvl4pPr>
              <a:lnSpc>
                <a:spcPct val="100000"/>
              </a:lnSpc>
              <a:spcBef>
                <a:spcPts val="600"/>
              </a:spcBef>
              <a:defRPr/>
            </a:lvl4pPr>
            <a:lvl5pPr>
              <a:lnSpc>
                <a:spcPct val="100000"/>
              </a:lnSpc>
              <a:spcBef>
                <a:spcPts val="600"/>
              </a:spcBef>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9" name="Espace réservé du texte 16">
            <a:extLst>
              <a:ext uri="{FF2B5EF4-FFF2-40B4-BE49-F238E27FC236}">
                <a16:creationId xmlns:a16="http://schemas.microsoft.com/office/drawing/2014/main" id="{0FC91443-A2C5-6F36-BDD9-D80384515E09}"/>
              </a:ext>
            </a:extLst>
          </p:cNvPr>
          <p:cNvSpPr>
            <a:spLocks noGrp="1"/>
          </p:cNvSpPr>
          <p:nvPr>
            <p:ph type="body" sz="quarter" idx="34"/>
          </p:nvPr>
        </p:nvSpPr>
        <p:spPr>
          <a:xfrm>
            <a:off x="4833882" y="1942368"/>
            <a:ext cx="4058123" cy="4376737"/>
          </a:xfrm>
        </p:spPr>
        <p:txBody>
          <a:bodyPr/>
          <a:lstStyle>
            <a:lvl1pPr marL="317492" indent="-307967">
              <a:lnSpc>
                <a:spcPct val="100000"/>
              </a:lnSpc>
              <a:spcBef>
                <a:spcPts val="600"/>
              </a:spcBef>
              <a:buClr>
                <a:schemeClr val="accent4"/>
              </a:buClr>
              <a:buSzPct val="90000"/>
              <a:buFont typeface="Police système Courant"/>
              <a:buChar char="➔"/>
              <a:tabLst/>
              <a:defRPr/>
            </a:lvl1pPr>
            <a:lvl2pPr>
              <a:lnSpc>
                <a:spcPct val="100000"/>
              </a:lnSpc>
              <a:spcBef>
                <a:spcPts val="600"/>
              </a:spcBef>
              <a:defRPr/>
            </a:lvl2pPr>
            <a:lvl3pPr>
              <a:lnSpc>
                <a:spcPct val="100000"/>
              </a:lnSpc>
              <a:spcBef>
                <a:spcPts val="600"/>
              </a:spcBef>
              <a:defRPr/>
            </a:lvl3pPr>
            <a:lvl4pPr>
              <a:lnSpc>
                <a:spcPct val="100000"/>
              </a:lnSpc>
              <a:spcBef>
                <a:spcPts val="600"/>
              </a:spcBef>
              <a:defRPr/>
            </a:lvl4pPr>
            <a:lvl5pPr>
              <a:lnSpc>
                <a:spcPct val="100000"/>
              </a:lnSpc>
              <a:spcBef>
                <a:spcPts val="600"/>
              </a:spcBef>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pic>
        <p:nvPicPr>
          <p:cNvPr id="4" name="Image 7">
            <a:extLst>
              <a:ext uri="{FF2B5EF4-FFF2-40B4-BE49-F238E27FC236}">
                <a16:creationId xmlns:a16="http://schemas.microsoft.com/office/drawing/2014/main" id="{299B725C-E68C-FA34-9D89-6E6BA81B78EE}"/>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p:blipFill>
        <p:spPr>
          <a:xfrm>
            <a:off x="360003" y="6516000"/>
            <a:ext cx="1069848" cy="201168"/>
          </a:xfrm>
          <a:prstGeom prst="rect">
            <a:avLst/>
          </a:prstGeom>
        </p:spPr>
      </p:pic>
      <p:cxnSp>
        <p:nvCxnSpPr>
          <p:cNvPr id="5" name="Connecteur droit 4">
            <a:extLst>
              <a:ext uri="{FF2B5EF4-FFF2-40B4-BE49-F238E27FC236}">
                <a16:creationId xmlns:a16="http://schemas.microsoft.com/office/drawing/2014/main" id="{A9C15442-517E-DFAE-EE49-0AB2BB25B2B8}"/>
              </a:ext>
            </a:extLst>
          </p:cNvPr>
          <p:cNvCxnSpPr/>
          <p:nvPr userDrawn="1"/>
        </p:nvCxnSpPr>
        <p:spPr>
          <a:xfrm>
            <a:off x="0" y="6319357"/>
            <a:ext cx="9144000" cy="0"/>
          </a:xfrm>
          <a:prstGeom prst="line">
            <a:avLst/>
          </a:prstGeom>
          <a:noFill/>
          <a:ln w="6350" cap="flat">
            <a:solidFill>
              <a:srgbClr val="134389"/>
            </a:solidFill>
            <a:prstDash val="solid"/>
            <a:round/>
          </a:ln>
          <a:effectLst/>
          <a:sp3d/>
        </p:spPr>
        <p:style>
          <a:lnRef idx="0">
            <a:scrgbClr r="0" g="0" b="0"/>
          </a:lnRef>
          <a:fillRef idx="0">
            <a:scrgbClr r="0" g="0" b="0"/>
          </a:fillRef>
          <a:effectRef idx="0">
            <a:scrgbClr r="0" g="0" b="0"/>
          </a:effectRef>
          <a:fontRef idx="none"/>
        </p:style>
      </p:cxnSp>
      <p:sp>
        <p:nvSpPr>
          <p:cNvPr id="8" name="Titre de diapositive">
            <a:extLst>
              <a:ext uri="{FF2B5EF4-FFF2-40B4-BE49-F238E27FC236}">
                <a16:creationId xmlns:a16="http://schemas.microsoft.com/office/drawing/2014/main" id="{2CFDF0E8-AA96-E27B-F550-9B591F4195D7}"/>
              </a:ext>
            </a:extLst>
          </p:cNvPr>
          <p:cNvSpPr txBox="1">
            <a:spLocks noGrp="1" noChangeAspect="1"/>
          </p:cNvSpPr>
          <p:nvPr>
            <p:ph type="body" sz="quarter" idx="22" hasCustomPrompt="1"/>
          </p:nvPr>
        </p:nvSpPr>
        <p:spPr>
          <a:xfrm>
            <a:off x="432004" y="1056002"/>
            <a:ext cx="3816851" cy="411257"/>
          </a:xfrm>
          <a:prstGeom prst="rect">
            <a:avLst/>
          </a:prstGeom>
          <a:ln w="12700">
            <a:solidFill>
              <a:srgbClr val="134389"/>
            </a:solidFill>
          </a:ln>
        </p:spPr>
        <p:txBody>
          <a:bodyPr wrap="none" lIns="108000" tIns="36000" rIns="108000" bIns="36000" anchor="t" anchorCtr="0">
            <a:spAutoFit/>
          </a:bodyPr>
          <a:lstStyle>
            <a:lvl1pPr marL="0" indent="0" algn="l" fontAlgn="ctr">
              <a:lnSpc>
                <a:spcPct val="100000"/>
              </a:lnSpc>
              <a:spcBef>
                <a:spcPts val="0"/>
              </a:spcBef>
              <a:buNone/>
              <a:defRPr sz="2200" b="1" i="0" u="none" strike="noStrike" cap="none" spc="0" baseline="0" dirty="0">
                <a:solidFill>
                  <a:srgbClr val="134389"/>
                </a:solidFill>
                <a:uFillTx/>
                <a:latin typeface="Arial"/>
                <a:ea typeface="Arial"/>
                <a:cs typeface="Arial"/>
                <a:sym typeface="Arial"/>
              </a:defRPr>
            </a:lvl1pPr>
          </a:lstStyle>
          <a:p>
            <a:r>
              <a:rPr lang="fr-FR"/>
              <a:t>Sous-titre de la diapositive</a:t>
            </a:r>
          </a:p>
        </p:txBody>
      </p:sp>
      <p:sp>
        <p:nvSpPr>
          <p:cNvPr id="2" name="Espace réservé du numéro de diapositive 4">
            <a:extLst>
              <a:ext uri="{FF2B5EF4-FFF2-40B4-BE49-F238E27FC236}">
                <a16:creationId xmlns:a16="http://schemas.microsoft.com/office/drawing/2014/main" id="{1ACB35A9-2D53-B163-3B9F-3AB2B06EEC6A}"/>
              </a:ext>
            </a:extLst>
          </p:cNvPr>
          <p:cNvSpPr>
            <a:spLocks noGrp="1"/>
          </p:cNvSpPr>
          <p:nvPr>
            <p:ph type="sldNum" sz="quarter" idx="52"/>
          </p:nvPr>
        </p:nvSpPr>
        <p:spPr>
          <a:xfrm>
            <a:off x="7020000" y="6408000"/>
            <a:ext cx="2057400" cy="366183"/>
          </a:xfrm>
        </p:spPr>
        <p:txBody>
          <a:bodyPr/>
          <a:lstStyle/>
          <a:p>
            <a:fld id="{0282FDC2-70C1-5C43-A3B8-F09EF6351E29}" type="slidenum">
              <a:rPr lang="fr-FR" smtClean="0"/>
              <a:pPr/>
              <a:t>‹N°›</a:t>
            </a:fld>
            <a:endParaRPr lang="fr-FR"/>
          </a:p>
        </p:txBody>
      </p:sp>
    </p:spTree>
    <p:extLst>
      <p:ext uri="{BB962C8B-B14F-4D97-AF65-F5344CB8AC3E}">
        <p14:creationId xmlns:p14="http://schemas.microsoft.com/office/powerpoint/2010/main" val="1065553303"/>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05-Interview portrait">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5BE416AF-07EC-5435-BD20-6A6A21371DE7}"/>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p:blipFill>
        <p:spPr>
          <a:xfrm>
            <a:off x="5220000" y="576002"/>
            <a:ext cx="720000" cy="675000"/>
          </a:xfrm>
          <a:prstGeom prst="rect">
            <a:avLst/>
          </a:prstGeom>
        </p:spPr>
      </p:pic>
      <p:sp>
        <p:nvSpPr>
          <p:cNvPr id="3" name="Titre de diapositive">
            <a:extLst>
              <a:ext uri="{FF2B5EF4-FFF2-40B4-BE49-F238E27FC236}">
                <a16:creationId xmlns:a16="http://schemas.microsoft.com/office/drawing/2014/main" id="{EC2A6BF4-0830-A993-D8D9-10292EF7FEA3}"/>
              </a:ext>
            </a:extLst>
          </p:cNvPr>
          <p:cNvSpPr txBox="1">
            <a:spLocks noGrp="1" noChangeAspect="1"/>
          </p:cNvSpPr>
          <p:nvPr>
            <p:ph type="body" sz="quarter" idx="22" hasCustomPrompt="1"/>
          </p:nvPr>
        </p:nvSpPr>
        <p:spPr>
          <a:xfrm>
            <a:off x="360006" y="576000"/>
            <a:ext cx="4480803" cy="483960"/>
          </a:xfrm>
          <a:prstGeom prst="rect">
            <a:avLst/>
          </a:prstGeom>
          <a:ln w="15875">
            <a:solidFill>
              <a:srgbClr val="134389"/>
            </a:solidFill>
          </a:ln>
        </p:spPr>
        <p:txBody>
          <a:bodyPr wrap="square" lIns="72000" tIns="72000" rIns="72000" bIns="72000" anchor="t" anchorCtr="0">
            <a:spAutoFit/>
          </a:bodyPr>
          <a:lstStyle>
            <a:lvl1pPr marL="0" indent="0" algn="ctr">
              <a:lnSpc>
                <a:spcPct val="100000"/>
              </a:lnSpc>
              <a:spcBef>
                <a:spcPts val="0"/>
              </a:spcBef>
              <a:buNone/>
              <a:defRPr sz="2200" b="1" i="0" u="none" strike="noStrike" cap="none" spc="0" baseline="0" dirty="0">
                <a:solidFill>
                  <a:srgbClr val="134389"/>
                </a:solidFill>
                <a:uFillTx/>
                <a:latin typeface="Arial"/>
                <a:ea typeface="Arial"/>
                <a:cs typeface="Arial"/>
                <a:sym typeface="Arial"/>
              </a:defRPr>
            </a:lvl1pPr>
          </a:lstStyle>
          <a:p>
            <a:r>
              <a:rPr lang="fr-FR"/>
              <a:t>Titre de l’image</a:t>
            </a:r>
          </a:p>
        </p:txBody>
      </p:sp>
      <p:sp>
        <p:nvSpPr>
          <p:cNvPr id="4" name="Espace réservé pour une image  3">
            <a:extLst>
              <a:ext uri="{FF2B5EF4-FFF2-40B4-BE49-F238E27FC236}">
                <a16:creationId xmlns:a16="http://schemas.microsoft.com/office/drawing/2014/main" id="{B0AAC84A-2646-F21D-FE72-2E6C92CDA566}"/>
              </a:ext>
            </a:extLst>
          </p:cNvPr>
          <p:cNvSpPr>
            <a:spLocks noGrp="1"/>
          </p:cNvSpPr>
          <p:nvPr>
            <p:ph type="pic" sz="quarter" idx="33"/>
          </p:nvPr>
        </p:nvSpPr>
        <p:spPr>
          <a:xfrm>
            <a:off x="360005" y="1631997"/>
            <a:ext cx="4480804" cy="4224000"/>
          </a:xfrm>
        </p:spPr>
        <p:txBody>
          <a:bodyPr>
            <a:normAutofit/>
          </a:bodyPr>
          <a:lstStyle>
            <a:lvl1pPr marL="0" indent="0">
              <a:buNone/>
              <a:defRPr sz="1000"/>
            </a:lvl1pPr>
          </a:lstStyle>
          <a:p>
            <a:r>
              <a:rPr lang="fr-FR"/>
              <a:t>Cliquez sur l'icône pour ajouter une image</a:t>
            </a:r>
          </a:p>
        </p:txBody>
      </p:sp>
      <p:pic>
        <p:nvPicPr>
          <p:cNvPr id="2" name="Image 7">
            <a:extLst>
              <a:ext uri="{FF2B5EF4-FFF2-40B4-BE49-F238E27FC236}">
                <a16:creationId xmlns:a16="http://schemas.microsoft.com/office/drawing/2014/main" id="{42B63F7E-68F2-9529-081F-2003F265F37E}"/>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p:blipFill>
        <p:spPr>
          <a:xfrm>
            <a:off x="360006" y="6516000"/>
            <a:ext cx="1069848" cy="201168"/>
          </a:xfrm>
          <a:prstGeom prst="rect">
            <a:avLst/>
          </a:prstGeom>
        </p:spPr>
      </p:pic>
      <p:cxnSp>
        <p:nvCxnSpPr>
          <p:cNvPr id="5" name="Connecteur droit 4">
            <a:extLst>
              <a:ext uri="{FF2B5EF4-FFF2-40B4-BE49-F238E27FC236}">
                <a16:creationId xmlns:a16="http://schemas.microsoft.com/office/drawing/2014/main" id="{7A09BE38-5585-9D35-D826-9CF8B796FD76}"/>
              </a:ext>
            </a:extLst>
          </p:cNvPr>
          <p:cNvCxnSpPr/>
          <p:nvPr userDrawn="1"/>
        </p:nvCxnSpPr>
        <p:spPr>
          <a:xfrm>
            <a:off x="0" y="6319357"/>
            <a:ext cx="9144000" cy="0"/>
          </a:xfrm>
          <a:prstGeom prst="line">
            <a:avLst/>
          </a:prstGeom>
          <a:noFill/>
          <a:ln w="6350" cap="flat">
            <a:solidFill>
              <a:srgbClr val="134389"/>
            </a:solidFill>
            <a:prstDash val="solid"/>
            <a:round/>
          </a:ln>
          <a:effectLst/>
          <a:sp3d/>
        </p:spPr>
        <p:style>
          <a:lnRef idx="0">
            <a:scrgbClr r="0" g="0" b="0"/>
          </a:lnRef>
          <a:fillRef idx="0">
            <a:scrgbClr r="0" g="0" b="0"/>
          </a:fillRef>
          <a:effectRef idx="0">
            <a:scrgbClr r="0" g="0" b="0"/>
          </a:effectRef>
          <a:fontRef idx="none"/>
        </p:style>
      </p:cxnSp>
      <p:sp>
        <p:nvSpPr>
          <p:cNvPr id="7" name="Espace réservé du numéro de diapositive 4">
            <a:extLst>
              <a:ext uri="{FF2B5EF4-FFF2-40B4-BE49-F238E27FC236}">
                <a16:creationId xmlns:a16="http://schemas.microsoft.com/office/drawing/2014/main" id="{7E4297B8-0541-AE1E-F5D7-1D6FE5F6C794}"/>
              </a:ext>
            </a:extLst>
          </p:cNvPr>
          <p:cNvSpPr>
            <a:spLocks noGrp="1"/>
          </p:cNvSpPr>
          <p:nvPr>
            <p:ph type="sldNum" sz="quarter" idx="52"/>
          </p:nvPr>
        </p:nvSpPr>
        <p:spPr>
          <a:xfrm>
            <a:off x="7020000" y="6408000"/>
            <a:ext cx="2057400" cy="366183"/>
          </a:xfrm>
        </p:spPr>
        <p:txBody>
          <a:bodyPr/>
          <a:lstStyle/>
          <a:p>
            <a:fld id="{0282FDC2-70C1-5C43-A3B8-F09EF6351E29}" type="slidenum">
              <a:rPr lang="fr-FR" smtClean="0"/>
              <a:pPr/>
              <a:t>‹N°›</a:t>
            </a:fld>
            <a:endParaRPr lang="fr-FR"/>
          </a:p>
        </p:txBody>
      </p:sp>
      <p:sp>
        <p:nvSpPr>
          <p:cNvPr id="8" name="Espace réservé du texte 12">
            <a:extLst>
              <a:ext uri="{FF2B5EF4-FFF2-40B4-BE49-F238E27FC236}">
                <a16:creationId xmlns:a16="http://schemas.microsoft.com/office/drawing/2014/main" id="{CA7B96B4-E6DF-3848-E298-6336AA17D13D}"/>
              </a:ext>
            </a:extLst>
          </p:cNvPr>
          <p:cNvSpPr>
            <a:spLocks noGrp="1"/>
          </p:cNvSpPr>
          <p:nvPr>
            <p:ph type="body" sz="quarter" idx="35" hasCustomPrompt="1"/>
          </p:nvPr>
        </p:nvSpPr>
        <p:spPr>
          <a:xfrm>
            <a:off x="5220000" y="1631997"/>
            <a:ext cx="3420000" cy="4224000"/>
          </a:xfrm>
        </p:spPr>
        <p:txBody>
          <a:bodyPr>
            <a:normAutofit/>
          </a:bodyPr>
          <a:lstStyle>
            <a:lvl1pPr marL="0" indent="0">
              <a:buFont typeface="Arial" panose="020B0604020202020204" pitchFamily="34" charset="0"/>
              <a:buNone/>
              <a:defRPr sz="1400" i="1"/>
            </a:lvl1pPr>
            <a:lvl2pPr>
              <a:buClr>
                <a:srgbClr val="EE7326"/>
              </a:buClr>
              <a:defRPr sz="1600"/>
            </a:lvl2pPr>
            <a:lvl3pPr>
              <a:defRPr sz="1400"/>
            </a:lvl3pPr>
          </a:lstStyle>
          <a:p>
            <a:pPr lvl="0"/>
            <a:r>
              <a:rPr lang="fr-FR"/>
              <a:t>Texte explicatif…</a:t>
            </a:r>
          </a:p>
        </p:txBody>
      </p:sp>
    </p:spTree>
    <p:extLst>
      <p:ext uri="{BB962C8B-B14F-4D97-AF65-F5344CB8AC3E}">
        <p14:creationId xmlns:p14="http://schemas.microsoft.com/office/powerpoint/2010/main" val="110592175"/>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05-Photo et texte colonne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B0AAC84A-2646-F21D-FE72-2E6C92CDA566}"/>
              </a:ext>
            </a:extLst>
          </p:cNvPr>
          <p:cNvSpPr>
            <a:spLocks noGrp="1"/>
          </p:cNvSpPr>
          <p:nvPr>
            <p:ph type="pic" sz="quarter" idx="33"/>
          </p:nvPr>
        </p:nvSpPr>
        <p:spPr>
          <a:xfrm>
            <a:off x="665312" y="1080000"/>
            <a:ext cx="5293374" cy="2520000"/>
          </a:xfrm>
        </p:spPr>
        <p:txBody>
          <a:bodyPr>
            <a:normAutofit/>
          </a:bodyPr>
          <a:lstStyle>
            <a:lvl1pPr marL="0" indent="0">
              <a:buNone/>
              <a:defRPr sz="1000"/>
            </a:lvl1pPr>
          </a:lstStyle>
          <a:p>
            <a:r>
              <a:rPr lang="fr-FR"/>
              <a:t>Cliquez sur l'icône pour ajouter une image</a:t>
            </a:r>
          </a:p>
        </p:txBody>
      </p:sp>
      <p:sp>
        <p:nvSpPr>
          <p:cNvPr id="15" name="Espace réservé du contenu 14">
            <a:extLst>
              <a:ext uri="{FF2B5EF4-FFF2-40B4-BE49-F238E27FC236}">
                <a16:creationId xmlns:a16="http://schemas.microsoft.com/office/drawing/2014/main" id="{1CC58B2E-6D13-8759-4071-AA8037FF4C59}"/>
              </a:ext>
            </a:extLst>
          </p:cNvPr>
          <p:cNvSpPr>
            <a:spLocks noGrp="1"/>
          </p:cNvSpPr>
          <p:nvPr>
            <p:ph sz="quarter" idx="29" hasCustomPrompt="1"/>
          </p:nvPr>
        </p:nvSpPr>
        <p:spPr>
          <a:xfrm>
            <a:off x="665312" y="4340774"/>
            <a:ext cx="7813372" cy="1623514"/>
          </a:xfrm>
          <a:ln w="15875">
            <a:noFill/>
          </a:ln>
        </p:spPr>
        <p:txBody>
          <a:bodyPr lIns="0" tIns="0" rIns="0" bIns="0" numCol="2" spcCol="360000">
            <a:noAutofit/>
          </a:bodyPr>
          <a:lstStyle>
            <a:lvl1pPr marL="0" indent="0">
              <a:lnSpc>
                <a:spcPct val="100000"/>
              </a:lnSpc>
              <a:spcAft>
                <a:spcPts val="300"/>
              </a:spcAft>
              <a:buClr>
                <a:schemeClr val="tx2"/>
              </a:buClr>
              <a:buSzPct val="122000"/>
              <a:buNone/>
              <a:defRPr lang="fr-FR" sz="1200" b="0" i="0" u="none" strike="noStrike" cap="none" spc="0" baseline="0" dirty="0">
                <a:solidFill>
                  <a:srgbClr val="134389"/>
                </a:solidFill>
                <a:uFillTx/>
                <a:latin typeface="Arial"/>
                <a:ea typeface="Arial"/>
                <a:cs typeface="Arial"/>
                <a:sym typeface="Arial"/>
              </a:defRPr>
            </a:lvl1pPr>
            <a:lvl2pPr marL="342891" indent="0">
              <a:lnSpc>
                <a:spcPct val="200000"/>
              </a:lnSpc>
              <a:spcAft>
                <a:spcPts val="300"/>
              </a:spcAft>
              <a:buClr>
                <a:schemeClr val="tx2"/>
              </a:buClr>
              <a:buSzPct val="122000"/>
              <a:buNone/>
              <a:defRPr sz="1351">
                <a:solidFill>
                  <a:srgbClr val="134389"/>
                </a:solidFill>
              </a:defRPr>
            </a:lvl2pPr>
            <a:lvl3pPr>
              <a:lnSpc>
                <a:spcPct val="200000"/>
              </a:lnSpc>
              <a:spcAft>
                <a:spcPts val="300"/>
              </a:spcAft>
              <a:buClr>
                <a:schemeClr val="tx2"/>
              </a:buClr>
              <a:buSzPct val="122000"/>
              <a:defRPr sz="1200">
                <a:solidFill>
                  <a:srgbClr val="134389"/>
                </a:solidFill>
              </a:defRPr>
            </a:lvl3pPr>
            <a:lvl4pPr>
              <a:lnSpc>
                <a:spcPct val="200000"/>
              </a:lnSpc>
              <a:spcAft>
                <a:spcPts val="300"/>
              </a:spcAft>
              <a:buClr>
                <a:schemeClr val="tx2"/>
              </a:buClr>
              <a:buSzPct val="122000"/>
              <a:defRPr sz="1051">
                <a:solidFill>
                  <a:srgbClr val="134389"/>
                </a:solidFill>
              </a:defRPr>
            </a:lvl4pPr>
            <a:lvl5pPr>
              <a:lnSpc>
                <a:spcPct val="200000"/>
              </a:lnSpc>
              <a:spcAft>
                <a:spcPts val="300"/>
              </a:spcAft>
              <a:buClr>
                <a:schemeClr val="tx2"/>
              </a:buClr>
              <a:buSzPct val="122000"/>
              <a:defRPr sz="900">
                <a:solidFill>
                  <a:srgbClr val="134389"/>
                </a:solidFill>
              </a:defRPr>
            </a:lvl5pPr>
          </a:lstStyle>
          <a:p>
            <a:r>
              <a:rPr lang="fr-FR">
                <a:effectLst/>
                <a:latin typeface="Arial" panose="020B0604020202020204" pitchFamily="34" charset="0"/>
              </a:rPr>
              <a:t>Ut </a:t>
            </a:r>
            <a:r>
              <a:rPr lang="fr-FR" err="1">
                <a:effectLst/>
                <a:latin typeface="Arial" panose="020B0604020202020204" pitchFamily="34" charset="0"/>
              </a:rPr>
              <a:t>omnis</a:t>
            </a:r>
            <a:r>
              <a:rPr lang="fr-FR">
                <a:effectLst/>
                <a:latin typeface="Arial" panose="020B0604020202020204" pitchFamily="34" charset="0"/>
              </a:rPr>
              <a:t> </a:t>
            </a:r>
            <a:r>
              <a:rPr lang="fr-FR" err="1">
                <a:effectLst/>
                <a:latin typeface="Arial" panose="020B0604020202020204" pitchFamily="34" charset="0"/>
              </a:rPr>
              <a:t>inus</a:t>
            </a:r>
            <a:r>
              <a:rPr lang="fr-FR">
                <a:effectLst/>
                <a:latin typeface="Arial" panose="020B0604020202020204" pitchFamily="34" charset="0"/>
              </a:rPr>
              <a:t>, </a:t>
            </a:r>
            <a:r>
              <a:rPr lang="fr-FR" err="1">
                <a:effectLst/>
                <a:latin typeface="Arial" panose="020B0604020202020204" pitchFamily="34" charset="0"/>
              </a:rPr>
              <a:t>alicatus</a:t>
            </a:r>
            <a:r>
              <a:rPr lang="fr-FR">
                <a:effectLst/>
                <a:latin typeface="Arial" panose="020B0604020202020204" pitchFamily="34" charset="0"/>
              </a:rPr>
              <a:t> </a:t>
            </a:r>
            <a:r>
              <a:rPr lang="fr-FR" err="1">
                <a:effectLst/>
                <a:latin typeface="Arial" panose="020B0604020202020204" pitchFamily="34" charset="0"/>
              </a:rPr>
              <a:t>moluptaero</a:t>
            </a:r>
            <a:r>
              <a:rPr lang="fr-FR">
                <a:effectLst/>
                <a:latin typeface="Arial" panose="020B0604020202020204" pitchFamily="34" charset="0"/>
              </a:rPr>
              <a:t> </a:t>
            </a:r>
            <a:r>
              <a:rPr lang="fr-FR" err="1">
                <a:effectLst/>
                <a:latin typeface="Arial" panose="020B0604020202020204" pitchFamily="34" charset="0"/>
              </a:rPr>
              <a:t>voluptat</a:t>
            </a:r>
            <a:r>
              <a:rPr lang="fr-FR">
                <a:effectLst/>
                <a:latin typeface="Arial" panose="020B0604020202020204" pitchFamily="34" charset="0"/>
              </a:rPr>
              <a:t> lia </a:t>
            </a:r>
            <a:r>
              <a:rPr lang="fr-FR" err="1">
                <a:effectLst/>
                <a:latin typeface="Arial" panose="020B0604020202020204" pitchFamily="34" charset="0"/>
              </a:rPr>
              <a:t>quis</a:t>
            </a:r>
            <a:r>
              <a:rPr lang="fr-FR">
                <a:effectLst/>
                <a:latin typeface="Arial" panose="020B0604020202020204" pitchFamily="34" charset="0"/>
              </a:rPr>
              <a:t> </a:t>
            </a:r>
            <a:r>
              <a:rPr lang="fr-FR" err="1">
                <a:effectLst/>
                <a:latin typeface="Arial" panose="020B0604020202020204" pitchFamily="34" charset="0"/>
              </a:rPr>
              <a:t>eiur</a:t>
            </a:r>
            <a:r>
              <a:rPr lang="fr-FR">
                <a:effectLst/>
                <a:latin typeface="Arial" panose="020B0604020202020204" pitchFamily="34" charset="0"/>
              </a:rPr>
              <a:t> </a:t>
            </a:r>
            <a:r>
              <a:rPr lang="fr-FR" err="1">
                <a:effectLst/>
                <a:latin typeface="Arial" panose="020B0604020202020204" pitchFamily="34" charset="0"/>
              </a:rPr>
              <a:t>sequodi</a:t>
            </a:r>
            <a:r>
              <a:rPr lang="fr-FR">
                <a:effectLst/>
                <a:latin typeface="Arial" panose="020B0604020202020204" pitchFamily="34" charset="0"/>
              </a:rPr>
              <a:t> </a:t>
            </a:r>
            <a:r>
              <a:rPr lang="fr-FR" err="1">
                <a:effectLst/>
                <a:latin typeface="Arial" panose="020B0604020202020204" pitchFamily="34" charset="0"/>
              </a:rPr>
              <a:t>bea</a:t>
            </a:r>
            <a:r>
              <a:rPr lang="fr-FR">
                <a:effectLst/>
                <a:latin typeface="Arial" panose="020B0604020202020204" pitchFamily="34" charset="0"/>
              </a:rPr>
              <a:t> </a:t>
            </a:r>
            <a:r>
              <a:rPr lang="fr-FR" err="1">
                <a:effectLst/>
                <a:latin typeface="Arial" panose="020B0604020202020204" pitchFamily="34" charset="0"/>
              </a:rPr>
              <a:t>corehen</a:t>
            </a:r>
            <a:r>
              <a:rPr lang="fr-FR">
                <a:effectLst/>
                <a:latin typeface="Arial" panose="020B0604020202020204" pitchFamily="34" charset="0"/>
              </a:rPr>
              <a:t> </a:t>
            </a:r>
            <a:r>
              <a:rPr lang="fr-FR" err="1">
                <a:effectLst/>
                <a:latin typeface="Arial" panose="020B0604020202020204" pitchFamily="34" charset="0"/>
              </a:rPr>
              <a:t>imenis</a:t>
            </a:r>
            <a:r>
              <a:rPr lang="fr-FR">
                <a:effectLst/>
                <a:latin typeface="Arial" panose="020B0604020202020204" pitchFamily="34" charset="0"/>
              </a:rPr>
              <a:t> </a:t>
            </a:r>
            <a:r>
              <a:rPr lang="fr-FR" err="1">
                <a:effectLst/>
                <a:latin typeface="Arial" panose="020B0604020202020204" pitchFamily="34" charset="0"/>
              </a:rPr>
              <a:t>quas</a:t>
            </a:r>
            <a:r>
              <a:rPr lang="fr-FR">
                <a:effectLst/>
                <a:latin typeface="Arial" panose="020B0604020202020204" pitchFamily="34" charset="0"/>
              </a:rPr>
              <a:t> ut </a:t>
            </a:r>
            <a:r>
              <a:rPr lang="fr-FR" err="1">
                <a:effectLst/>
                <a:latin typeface="Arial" panose="020B0604020202020204" pitchFamily="34" charset="0"/>
              </a:rPr>
              <a:t>hariore</a:t>
            </a:r>
            <a:r>
              <a:rPr lang="fr-FR">
                <a:effectLst/>
                <a:latin typeface="Arial" panose="020B0604020202020204" pitchFamily="34" charset="0"/>
              </a:rPr>
              <a:t> </a:t>
            </a:r>
            <a:r>
              <a:rPr lang="fr-FR" err="1">
                <a:effectLst/>
                <a:latin typeface="Arial" panose="020B0604020202020204" pitchFamily="34" charset="0"/>
              </a:rPr>
              <a:t>venecatiandi</a:t>
            </a:r>
            <a:r>
              <a:rPr lang="fr-FR">
                <a:effectLst/>
                <a:latin typeface="Arial" panose="020B0604020202020204" pitchFamily="34" charset="0"/>
              </a:rPr>
              <a:t> </a:t>
            </a:r>
            <a:r>
              <a:rPr lang="fr-FR" err="1">
                <a:effectLst/>
                <a:latin typeface="Arial" panose="020B0604020202020204" pitchFamily="34" charset="0"/>
              </a:rPr>
              <a:t>acessitius</a:t>
            </a:r>
            <a:r>
              <a:rPr lang="fr-FR">
                <a:effectLst/>
                <a:latin typeface="Arial" panose="020B0604020202020204" pitchFamily="34" charset="0"/>
              </a:rPr>
              <a:t> </a:t>
            </a:r>
            <a:r>
              <a:rPr lang="fr-FR" err="1">
                <a:effectLst/>
                <a:latin typeface="Arial" panose="020B0604020202020204" pitchFamily="34" charset="0"/>
              </a:rPr>
              <a:t>asperit</a:t>
            </a:r>
            <a:r>
              <a:rPr lang="fr-FR">
                <a:effectLst/>
                <a:latin typeface="Arial" panose="020B0604020202020204" pitchFamily="34" charset="0"/>
              </a:rPr>
              <a:t> </a:t>
            </a:r>
            <a:r>
              <a:rPr lang="fr-FR" err="1">
                <a:effectLst/>
                <a:latin typeface="Arial" panose="020B0604020202020204" pitchFamily="34" charset="0"/>
              </a:rPr>
              <a:t>quidend</a:t>
            </a:r>
            <a:r>
              <a:rPr lang="fr-FR">
                <a:effectLst/>
                <a:latin typeface="Arial" panose="020B0604020202020204" pitchFamily="34" charset="0"/>
              </a:rPr>
              <a:t> </a:t>
            </a:r>
            <a:r>
              <a:rPr lang="fr-FR" err="1">
                <a:effectLst/>
                <a:latin typeface="Arial" panose="020B0604020202020204" pitchFamily="34" charset="0"/>
              </a:rPr>
              <a:t>aeperum</a:t>
            </a:r>
            <a:r>
              <a:rPr lang="fr-FR">
                <a:effectLst/>
                <a:latin typeface="Arial" panose="020B0604020202020204" pitchFamily="34" charset="0"/>
              </a:rPr>
              <a:t> quia </a:t>
            </a:r>
            <a:r>
              <a:rPr lang="fr-FR" err="1">
                <a:effectLst/>
                <a:latin typeface="Arial" panose="020B0604020202020204" pitchFamily="34" charset="0"/>
              </a:rPr>
              <a:t>sitatasperum</a:t>
            </a:r>
            <a:r>
              <a:rPr lang="fr-FR">
                <a:effectLst/>
                <a:latin typeface="Arial" panose="020B0604020202020204" pitchFamily="34" charset="0"/>
              </a:rPr>
              <a:t> </a:t>
            </a:r>
            <a:r>
              <a:rPr lang="fr-FR" err="1">
                <a:effectLst/>
                <a:latin typeface="Arial" panose="020B0604020202020204" pitchFamily="34" charset="0"/>
              </a:rPr>
              <a:t>idipsum</a:t>
            </a:r>
            <a:r>
              <a:rPr lang="fr-FR">
                <a:effectLst/>
                <a:latin typeface="Arial" panose="020B0604020202020204" pitchFamily="34" charset="0"/>
              </a:rPr>
              <a:t> </a:t>
            </a:r>
            <a:r>
              <a:rPr lang="fr-FR" err="1">
                <a:effectLst/>
                <a:latin typeface="Arial" panose="020B0604020202020204" pitchFamily="34" charset="0"/>
              </a:rPr>
              <a:t>ium</a:t>
            </a:r>
            <a:r>
              <a:rPr lang="fr-FR">
                <a:effectLst/>
                <a:latin typeface="Arial" panose="020B0604020202020204" pitchFamily="34" charset="0"/>
              </a:rPr>
              <a:t> </a:t>
            </a:r>
            <a:r>
              <a:rPr lang="fr-FR" err="1">
                <a:effectLst/>
                <a:latin typeface="Arial" panose="020B0604020202020204" pitchFamily="34" charset="0"/>
              </a:rPr>
              <a:t>faccat</a:t>
            </a:r>
            <a:r>
              <a:rPr lang="fr-FR">
                <a:effectLst/>
                <a:latin typeface="Arial" panose="020B0604020202020204" pitchFamily="34" charset="0"/>
              </a:rPr>
              <a:t> </a:t>
            </a:r>
            <a:r>
              <a:rPr lang="fr-FR" err="1">
                <a:effectLst/>
                <a:latin typeface="Arial" panose="020B0604020202020204" pitchFamily="34" charset="0"/>
              </a:rPr>
              <a:t>dem</a:t>
            </a:r>
            <a:r>
              <a:rPr lang="fr-FR">
                <a:effectLst/>
                <a:latin typeface="Arial" panose="020B0604020202020204" pitchFamily="34" charset="0"/>
              </a:rPr>
              <a:t> </a:t>
            </a:r>
            <a:r>
              <a:rPr lang="fr-FR" err="1">
                <a:effectLst/>
                <a:latin typeface="Arial" panose="020B0604020202020204" pitchFamily="34" charset="0"/>
              </a:rPr>
              <a:t>enda</a:t>
            </a:r>
            <a:r>
              <a:rPr lang="fr-FR">
                <a:effectLst/>
                <a:latin typeface="Arial" panose="020B0604020202020204" pitchFamily="34" charset="0"/>
              </a:rPr>
              <a:t> </a:t>
            </a:r>
            <a:r>
              <a:rPr lang="fr-FR" err="1">
                <a:effectLst/>
                <a:latin typeface="Arial" panose="020B0604020202020204" pitchFamily="34" charset="0"/>
              </a:rPr>
              <a:t>dolecer</a:t>
            </a:r>
            <a:r>
              <a:rPr lang="fr-FR">
                <a:effectLst/>
                <a:latin typeface="Arial" panose="020B0604020202020204" pitchFamily="34" charset="0"/>
              </a:rPr>
              <a:t> </a:t>
            </a:r>
            <a:r>
              <a:rPr lang="fr-FR" err="1">
                <a:effectLst/>
                <a:latin typeface="Arial" panose="020B0604020202020204" pitchFamily="34" charset="0"/>
              </a:rPr>
              <a:t>eratet</a:t>
            </a:r>
            <a:r>
              <a:rPr lang="fr-FR">
                <a:effectLst/>
                <a:latin typeface="Arial" panose="020B0604020202020204" pitchFamily="34" charset="0"/>
              </a:rPr>
              <a:t> pro </a:t>
            </a:r>
            <a:r>
              <a:rPr lang="fr-FR" err="1">
                <a:effectLst/>
                <a:latin typeface="Arial" panose="020B0604020202020204" pitchFamily="34" charset="0"/>
              </a:rPr>
              <a:t>dellut</a:t>
            </a:r>
            <a:r>
              <a:rPr lang="fr-FR">
                <a:effectLst/>
                <a:latin typeface="Arial" panose="020B0604020202020204" pitchFamily="34" charset="0"/>
              </a:rPr>
              <a:t> </a:t>
            </a:r>
            <a:r>
              <a:rPr lang="fr-FR" err="1">
                <a:effectLst/>
                <a:latin typeface="Arial" panose="020B0604020202020204" pitchFamily="34" charset="0"/>
              </a:rPr>
              <a:t>etus</a:t>
            </a:r>
            <a:r>
              <a:rPr lang="fr-FR">
                <a:effectLst/>
                <a:latin typeface="Arial" panose="020B0604020202020204" pitchFamily="34" charset="0"/>
              </a:rPr>
              <a:t> </a:t>
            </a:r>
            <a:r>
              <a:rPr lang="fr-FR" err="1">
                <a:effectLst/>
                <a:latin typeface="Arial" panose="020B0604020202020204" pitchFamily="34" charset="0"/>
              </a:rPr>
              <a:t>renduciam</a:t>
            </a:r>
            <a:r>
              <a:rPr lang="fr-FR">
                <a:effectLst/>
                <a:latin typeface="Arial" panose="020B0604020202020204" pitchFamily="34" charset="0"/>
              </a:rPr>
              <a:t> </a:t>
            </a:r>
            <a:r>
              <a:rPr lang="fr-FR" err="1">
                <a:effectLst/>
                <a:latin typeface="Arial" panose="020B0604020202020204" pitchFamily="34" charset="0"/>
              </a:rPr>
              <a:t>fugit</a:t>
            </a:r>
            <a:r>
              <a:rPr lang="fr-FR">
                <a:effectLst/>
                <a:latin typeface="Arial" panose="020B0604020202020204" pitchFamily="34" charset="0"/>
              </a:rPr>
              <a:t> pro </a:t>
            </a:r>
            <a:r>
              <a:rPr lang="fr-FR" err="1">
                <a:effectLst/>
                <a:latin typeface="Arial" panose="020B0604020202020204" pitchFamily="34" charset="0"/>
              </a:rPr>
              <a:t>comnis</a:t>
            </a:r>
            <a:r>
              <a:rPr lang="fr-FR">
                <a:effectLst/>
                <a:latin typeface="Arial" panose="020B0604020202020204" pitchFamily="34" charset="0"/>
              </a:rPr>
              <a:t> </a:t>
            </a:r>
            <a:r>
              <a:rPr lang="fr-FR" err="1">
                <a:effectLst/>
                <a:latin typeface="Arial" panose="020B0604020202020204" pitchFamily="34" charset="0"/>
              </a:rPr>
              <a:t>quae</a:t>
            </a:r>
            <a:r>
              <a:rPr lang="fr-FR">
                <a:effectLst/>
                <a:latin typeface="Arial" panose="020B0604020202020204" pitchFamily="34" charset="0"/>
              </a:rPr>
              <a:t> </a:t>
            </a:r>
            <a:r>
              <a:rPr lang="fr-FR" err="1">
                <a:effectLst/>
                <a:latin typeface="Arial" panose="020B0604020202020204" pitchFamily="34" charset="0"/>
              </a:rPr>
              <a:t>comnihi</a:t>
            </a:r>
            <a:r>
              <a:rPr lang="fr-FR">
                <a:effectLst/>
                <a:latin typeface="Arial" panose="020B0604020202020204" pitchFamily="34" charset="0"/>
              </a:rPr>
              <a:t> </a:t>
            </a:r>
            <a:r>
              <a:rPr lang="fr-FR" err="1">
                <a:effectLst/>
                <a:latin typeface="Arial" panose="020B0604020202020204" pitchFamily="34" charset="0"/>
              </a:rPr>
              <a:t>llendioriae</a:t>
            </a:r>
            <a:r>
              <a:rPr lang="fr-FR">
                <a:effectLst/>
                <a:latin typeface="Arial" panose="020B0604020202020204" pitchFamily="34" charset="0"/>
              </a:rPr>
              <a:t> </a:t>
            </a:r>
            <a:r>
              <a:rPr lang="fr-FR" err="1">
                <a:effectLst/>
                <a:latin typeface="Arial" panose="020B0604020202020204" pitchFamily="34" charset="0"/>
              </a:rPr>
              <a:t>debis</a:t>
            </a:r>
            <a:r>
              <a:rPr lang="fr-FR">
                <a:effectLst/>
                <a:latin typeface="Arial" panose="020B0604020202020204" pitchFamily="34" charset="0"/>
              </a:rPr>
              <a:t> </a:t>
            </a:r>
            <a:r>
              <a:rPr lang="fr-FR" err="1">
                <a:effectLst/>
                <a:latin typeface="Arial" panose="020B0604020202020204" pitchFamily="34" charset="0"/>
              </a:rPr>
              <a:t>enis</a:t>
            </a:r>
            <a:r>
              <a:rPr lang="fr-FR">
                <a:effectLst/>
                <a:latin typeface="Arial" panose="020B0604020202020204" pitchFamily="34" charset="0"/>
              </a:rPr>
              <a:t> </a:t>
            </a:r>
            <a:r>
              <a:rPr lang="fr-FR" err="1">
                <a:effectLst/>
                <a:latin typeface="Arial" panose="020B0604020202020204" pitchFamily="34" charset="0"/>
              </a:rPr>
              <a:t>dolorrum</a:t>
            </a:r>
            <a:r>
              <a:rPr lang="fr-FR">
                <a:effectLst/>
                <a:latin typeface="Arial" panose="020B0604020202020204" pitchFamily="34" charset="0"/>
              </a:rPr>
              <a:t> </a:t>
            </a:r>
            <a:r>
              <a:rPr lang="fr-FR" err="1">
                <a:effectLst/>
                <a:latin typeface="Arial" panose="020B0604020202020204" pitchFamily="34" charset="0"/>
              </a:rPr>
              <a:t>quis</a:t>
            </a:r>
            <a:r>
              <a:rPr lang="fr-FR">
                <a:effectLst/>
                <a:latin typeface="Arial" panose="020B0604020202020204" pitchFamily="34" charset="0"/>
              </a:rPr>
              <a:t> </a:t>
            </a:r>
            <a:r>
              <a:rPr lang="fr-FR" err="1">
                <a:effectLst/>
                <a:latin typeface="Arial" panose="020B0604020202020204" pitchFamily="34" charset="0"/>
              </a:rPr>
              <a:t>ideribe</a:t>
            </a:r>
            <a:r>
              <a:rPr lang="fr-FR">
                <a:effectLst/>
                <a:latin typeface="Arial" panose="020B0604020202020204" pitchFamily="34" charset="0"/>
              </a:rPr>
              <a:t> </a:t>
            </a:r>
            <a:r>
              <a:rPr lang="fr-FR" err="1">
                <a:effectLst/>
                <a:latin typeface="Arial" panose="020B0604020202020204" pitchFamily="34" charset="0"/>
              </a:rPr>
              <a:t>atemporem</a:t>
            </a:r>
            <a:r>
              <a:rPr lang="fr-FR">
                <a:effectLst/>
                <a:latin typeface="Arial" panose="020B0604020202020204" pitchFamily="34" charset="0"/>
              </a:rPr>
              <a:t> </a:t>
            </a:r>
            <a:r>
              <a:rPr lang="fr-FR" err="1">
                <a:effectLst/>
                <a:latin typeface="Arial" panose="020B0604020202020204" pitchFamily="34" charset="0"/>
              </a:rPr>
              <a:t>nis</a:t>
            </a:r>
            <a:r>
              <a:rPr lang="fr-FR">
                <a:effectLst/>
                <a:latin typeface="Arial" panose="020B0604020202020204" pitchFamily="34" charset="0"/>
              </a:rPr>
              <a:t> </a:t>
            </a:r>
            <a:r>
              <a:rPr lang="fr-FR" err="1">
                <a:effectLst/>
                <a:latin typeface="Arial" panose="020B0604020202020204" pitchFamily="34" charset="0"/>
              </a:rPr>
              <a:t>eturitatem</a:t>
            </a:r>
            <a:r>
              <a:rPr lang="fr-FR">
                <a:effectLst/>
                <a:latin typeface="Arial" panose="020B0604020202020204" pitchFamily="34" charset="0"/>
              </a:rPr>
              <a:t> </a:t>
            </a:r>
            <a:r>
              <a:rPr lang="fr-FR" err="1">
                <a:effectLst/>
                <a:latin typeface="Arial" panose="020B0604020202020204" pitchFamily="34" charset="0"/>
              </a:rPr>
              <a:t>quas</a:t>
            </a:r>
            <a:r>
              <a:rPr lang="fr-FR">
                <a:effectLst/>
                <a:latin typeface="Arial" panose="020B0604020202020204" pitchFamily="34" charset="0"/>
              </a:rPr>
              <a:t> </a:t>
            </a:r>
            <a:r>
              <a:rPr lang="fr-FR" err="1">
                <a:effectLst/>
                <a:latin typeface="Arial" panose="020B0604020202020204" pitchFamily="34" charset="0"/>
              </a:rPr>
              <a:t>dolesen</a:t>
            </a:r>
            <a:r>
              <a:rPr lang="fr-FR">
                <a:effectLst/>
                <a:latin typeface="Arial" panose="020B0604020202020204" pitchFamily="34" charset="0"/>
              </a:rPr>
              <a:t> </a:t>
            </a:r>
            <a:r>
              <a:rPr lang="fr-FR" err="1">
                <a:effectLst/>
                <a:latin typeface="Arial" panose="020B0604020202020204" pitchFamily="34" charset="0"/>
              </a:rPr>
              <a:t>isquid</a:t>
            </a:r>
            <a:r>
              <a:rPr lang="fr-FR">
                <a:effectLst/>
                <a:latin typeface="Arial" panose="020B0604020202020204" pitchFamily="34" charset="0"/>
              </a:rPr>
              <a:t> </a:t>
            </a:r>
            <a:r>
              <a:rPr lang="fr-FR" err="1">
                <a:effectLst/>
                <a:latin typeface="Arial" panose="020B0604020202020204" pitchFamily="34" charset="0"/>
              </a:rPr>
              <a:t>quae</a:t>
            </a:r>
            <a:r>
              <a:rPr lang="fr-FR">
                <a:effectLst/>
                <a:latin typeface="Arial" panose="020B0604020202020204" pitchFamily="34" charset="0"/>
              </a:rPr>
              <a:t> </a:t>
            </a:r>
            <a:r>
              <a:rPr lang="fr-FR" err="1">
                <a:effectLst/>
                <a:latin typeface="Arial" panose="020B0604020202020204" pitchFamily="34" charset="0"/>
              </a:rPr>
              <a:t>magnimi</a:t>
            </a:r>
            <a:r>
              <a:rPr lang="fr-FR">
                <a:effectLst/>
                <a:latin typeface="Arial" panose="020B0604020202020204" pitchFamily="34" charset="0"/>
              </a:rPr>
              <a:t>, </a:t>
            </a:r>
            <a:r>
              <a:rPr lang="fr-FR" err="1">
                <a:effectLst/>
                <a:latin typeface="Arial" panose="020B0604020202020204" pitchFamily="34" charset="0"/>
              </a:rPr>
              <a:t>utate</a:t>
            </a:r>
            <a:r>
              <a:rPr lang="fr-FR">
                <a:effectLst/>
                <a:latin typeface="Arial" panose="020B0604020202020204" pitchFamily="34" charset="0"/>
              </a:rPr>
              <a:t> </a:t>
            </a:r>
            <a:r>
              <a:rPr lang="fr-FR" err="1">
                <a:effectLst/>
                <a:latin typeface="Arial" panose="020B0604020202020204" pitchFamily="34" charset="0"/>
              </a:rPr>
              <a:t>am</a:t>
            </a:r>
            <a:r>
              <a:rPr lang="fr-FR">
                <a:effectLst/>
                <a:latin typeface="Arial" panose="020B0604020202020204" pitchFamily="34" charset="0"/>
              </a:rPr>
              <a:t> </a:t>
            </a:r>
            <a:r>
              <a:rPr lang="fr-FR" err="1">
                <a:effectLst/>
                <a:latin typeface="Arial" panose="020B0604020202020204" pitchFamily="34" charset="0"/>
              </a:rPr>
              <a:t>eatur</a:t>
            </a:r>
            <a:r>
              <a:rPr lang="fr-FR">
                <a:effectLst/>
                <a:latin typeface="Arial" panose="020B0604020202020204" pitchFamily="34" charset="0"/>
              </a:rPr>
              <a:t> </a:t>
            </a:r>
            <a:r>
              <a:rPr lang="fr-FR" err="1">
                <a:effectLst/>
                <a:latin typeface="Arial" panose="020B0604020202020204" pitchFamily="34" charset="0"/>
              </a:rPr>
              <a:t>aceprehent</a:t>
            </a:r>
            <a:r>
              <a:rPr lang="fr-FR">
                <a:effectLst/>
                <a:latin typeface="Arial" panose="020B0604020202020204" pitchFamily="34" charset="0"/>
              </a:rPr>
              <a:t> et quia dis </a:t>
            </a:r>
            <a:r>
              <a:rPr lang="fr-FR" err="1">
                <a:effectLst/>
                <a:latin typeface="Arial" panose="020B0604020202020204" pitchFamily="34" charset="0"/>
              </a:rPr>
              <a:t>nullendaniet</a:t>
            </a:r>
            <a:r>
              <a:rPr lang="fr-FR">
                <a:effectLst/>
                <a:latin typeface="Arial" panose="020B0604020202020204" pitchFamily="34" charset="0"/>
              </a:rPr>
              <a:t> es </a:t>
            </a:r>
            <a:r>
              <a:rPr lang="fr-FR" err="1">
                <a:effectLst/>
                <a:latin typeface="Arial" panose="020B0604020202020204" pitchFamily="34" charset="0"/>
              </a:rPr>
              <a:t>endae</a:t>
            </a:r>
            <a:r>
              <a:rPr lang="fr-FR">
                <a:effectLst/>
                <a:latin typeface="Arial" panose="020B0604020202020204" pitchFamily="34" charset="0"/>
              </a:rPr>
              <a:t>. </a:t>
            </a:r>
            <a:r>
              <a:rPr lang="fr-FR" err="1">
                <a:effectLst/>
                <a:latin typeface="Arial" panose="020B0604020202020204" pitchFamily="34" charset="0"/>
              </a:rPr>
              <a:t>Nimod</a:t>
            </a:r>
            <a:r>
              <a:rPr lang="fr-FR">
                <a:effectLst/>
                <a:latin typeface="Arial" panose="020B0604020202020204" pitchFamily="34" charset="0"/>
              </a:rPr>
              <a:t> </a:t>
            </a:r>
            <a:r>
              <a:rPr lang="fr-FR" err="1">
                <a:effectLst/>
                <a:latin typeface="Arial" panose="020B0604020202020204" pitchFamily="34" charset="0"/>
              </a:rPr>
              <a:t>quaeres</a:t>
            </a:r>
            <a:r>
              <a:rPr lang="fr-FR">
                <a:effectLst/>
                <a:latin typeface="Arial" panose="020B0604020202020204" pitchFamily="34" charset="0"/>
              </a:rPr>
              <a:t> </a:t>
            </a:r>
            <a:r>
              <a:rPr lang="fr-FR" err="1">
                <a:effectLst/>
                <a:latin typeface="Arial" panose="020B0604020202020204" pitchFamily="34" charset="0"/>
              </a:rPr>
              <a:t>tionsec</a:t>
            </a:r>
            <a:r>
              <a:rPr lang="fr-FR">
                <a:effectLst/>
                <a:latin typeface="Arial" panose="020B0604020202020204" pitchFamily="34" charset="0"/>
              </a:rPr>
              <a:t> </a:t>
            </a:r>
            <a:r>
              <a:rPr lang="fr-FR" err="1">
                <a:effectLst/>
                <a:latin typeface="Arial" panose="020B0604020202020204" pitchFamily="34" charset="0"/>
              </a:rPr>
              <a:t>temporrum</a:t>
            </a:r>
            <a:r>
              <a:rPr lang="fr-FR">
                <a:effectLst/>
                <a:latin typeface="Arial" panose="020B0604020202020204" pitchFamily="34" charset="0"/>
              </a:rPr>
              <a:t> rem et </a:t>
            </a:r>
            <a:r>
              <a:rPr lang="fr-FR" err="1">
                <a:effectLst/>
                <a:latin typeface="Arial" panose="020B0604020202020204" pitchFamily="34" charset="0"/>
              </a:rPr>
              <a:t>ipsam</a:t>
            </a:r>
            <a:r>
              <a:rPr lang="fr-FR">
                <a:effectLst/>
                <a:latin typeface="Arial" panose="020B0604020202020204" pitchFamily="34" charset="0"/>
              </a:rPr>
              <a:t> re, si </a:t>
            </a:r>
            <a:r>
              <a:rPr lang="fr-FR" err="1">
                <a:effectLst/>
                <a:latin typeface="Arial" panose="020B0604020202020204" pitchFamily="34" charset="0"/>
              </a:rPr>
              <a:t>optatur</a:t>
            </a:r>
            <a:r>
              <a:rPr lang="fr-FR">
                <a:effectLst/>
                <a:latin typeface="Arial" panose="020B0604020202020204" pitchFamily="34" charset="0"/>
              </a:rPr>
              <a:t> </a:t>
            </a:r>
            <a:r>
              <a:rPr lang="fr-FR" err="1">
                <a:effectLst/>
                <a:latin typeface="Arial" panose="020B0604020202020204" pitchFamily="34" charset="0"/>
              </a:rPr>
              <a:t>alitissunt</a:t>
            </a:r>
            <a:r>
              <a:rPr lang="fr-FR">
                <a:effectLst/>
                <a:latin typeface="Arial" panose="020B0604020202020204" pitchFamily="34" charset="0"/>
              </a:rPr>
              <a:t> ma </a:t>
            </a:r>
            <a:r>
              <a:rPr lang="fr-FR" err="1">
                <a:effectLst/>
                <a:latin typeface="Arial" panose="020B0604020202020204" pitchFamily="34" charset="0"/>
              </a:rPr>
              <a:t>quaestrum</a:t>
            </a:r>
            <a:r>
              <a:rPr lang="fr-FR">
                <a:effectLst/>
                <a:latin typeface="Arial" panose="020B0604020202020204" pitchFamily="34" charset="0"/>
              </a:rPr>
              <a:t> </a:t>
            </a:r>
            <a:r>
              <a:rPr lang="fr-FR" err="1">
                <a:effectLst/>
                <a:latin typeface="Arial" panose="020B0604020202020204" pitchFamily="34" charset="0"/>
              </a:rPr>
              <a:t>fugiti</a:t>
            </a:r>
            <a:r>
              <a:rPr lang="fr-FR">
                <a:effectLst/>
                <a:latin typeface="Arial" panose="020B0604020202020204" pitchFamily="34" charset="0"/>
              </a:rPr>
              <a:t> </a:t>
            </a:r>
            <a:r>
              <a:rPr lang="fr-FR" err="1">
                <a:effectLst/>
                <a:latin typeface="Arial" panose="020B0604020202020204" pitchFamily="34" charset="0"/>
              </a:rPr>
              <a:t>dolupta</a:t>
            </a:r>
            <a:r>
              <a:rPr lang="fr-FR">
                <a:effectLst/>
                <a:latin typeface="Arial" panose="020B0604020202020204" pitchFamily="34" charset="0"/>
              </a:rPr>
              <a:t> </a:t>
            </a:r>
            <a:r>
              <a:rPr lang="fr-FR" err="1">
                <a:effectLst/>
                <a:latin typeface="Arial" panose="020B0604020202020204" pitchFamily="34" charset="0"/>
              </a:rPr>
              <a:t>turibus</a:t>
            </a:r>
            <a:r>
              <a:rPr lang="fr-FR">
                <a:effectLst/>
                <a:latin typeface="Arial" panose="020B0604020202020204" pitchFamily="34" charset="0"/>
              </a:rPr>
              <a:t> </a:t>
            </a:r>
            <a:r>
              <a:rPr lang="fr-FR" err="1">
                <a:effectLst/>
                <a:latin typeface="Arial" panose="020B0604020202020204" pitchFamily="34" charset="0"/>
              </a:rPr>
              <a:t>eles</a:t>
            </a:r>
            <a:r>
              <a:rPr lang="fr-FR">
                <a:effectLst/>
                <a:latin typeface="Arial" panose="020B0604020202020204" pitchFamily="34" charset="0"/>
              </a:rPr>
              <a:t> </a:t>
            </a:r>
            <a:r>
              <a:rPr lang="fr-FR" err="1">
                <a:effectLst/>
                <a:latin typeface="Arial" panose="020B0604020202020204" pitchFamily="34" charset="0"/>
              </a:rPr>
              <a:t>erspeli</a:t>
            </a:r>
            <a:r>
              <a:rPr lang="fr-FR">
                <a:effectLst/>
                <a:latin typeface="Arial" panose="020B0604020202020204" pitchFamily="34" charset="0"/>
              </a:rPr>
              <a:t> </a:t>
            </a:r>
            <a:r>
              <a:rPr lang="fr-FR" err="1">
                <a:effectLst/>
                <a:latin typeface="Arial" panose="020B0604020202020204" pitchFamily="34" charset="0"/>
              </a:rPr>
              <a:t>quaepernata</a:t>
            </a:r>
            <a:r>
              <a:rPr lang="fr-FR">
                <a:effectLst/>
                <a:latin typeface="Arial" panose="020B0604020202020204" pitchFamily="34" charset="0"/>
              </a:rPr>
              <a:t> </a:t>
            </a:r>
            <a:r>
              <a:rPr lang="fr-FR" err="1">
                <a:effectLst/>
                <a:latin typeface="Arial" panose="020B0604020202020204" pitchFamily="34" charset="0"/>
              </a:rPr>
              <a:t>verrum</a:t>
            </a:r>
            <a:r>
              <a:rPr lang="fr-FR">
                <a:effectLst/>
                <a:latin typeface="Arial" panose="020B0604020202020204" pitchFamily="34" charset="0"/>
              </a:rPr>
              <a:t> </a:t>
            </a:r>
            <a:r>
              <a:rPr lang="fr-FR" err="1">
                <a:effectLst/>
                <a:latin typeface="Arial" panose="020B0604020202020204" pitchFamily="34" charset="0"/>
              </a:rPr>
              <a:t>andit</a:t>
            </a:r>
            <a:r>
              <a:rPr lang="fr-FR">
                <a:effectLst/>
                <a:latin typeface="Arial" panose="020B0604020202020204" pitchFamily="34" charset="0"/>
              </a:rPr>
              <a:t> </a:t>
            </a:r>
            <a:r>
              <a:rPr lang="fr-FR" err="1">
                <a:effectLst/>
                <a:latin typeface="Arial" panose="020B0604020202020204" pitchFamily="34" charset="0"/>
              </a:rPr>
              <a:t>abo</a:t>
            </a:r>
            <a:r>
              <a:rPr lang="fr-FR">
                <a:effectLst/>
                <a:latin typeface="Arial" panose="020B0604020202020204" pitchFamily="34" charset="0"/>
              </a:rPr>
              <a:t>.</a:t>
            </a:r>
          </a:p>
        </p:txBody>
      </p:sp>
      <p:sp>
        <p:nvSpPr>
          <p:cNvPr id="2" name="Espace réservé du contenu 14">
            <a:extLst>
              <a:ext uri="{FF2B5EF4-FFF2-40B4-BE49-F238E27FC236}">
                <a16:creationId xmlns:a16="http://schemas.microsoft.com/office/drawing/2014/main" id="{A9759E5E-D835-E30C-16D1-7E81C9AB6B13}"/>
              </a:ext>
            </a:extLst>
          </p:cNvPr>
          <p:cNvSpPr>
            <a:spLocks noGrp="1"/>
          </p:cNvSpPr>
          <p:nvPr>
            <p:ph sz="quarter" idx="34" hasCustomPrompt="1"/>
          </p:nvPr>
        </p:nvSpPr>
        <p:spPr>
          <a:xfrm>
            <a:off x="665312" y="3871390"/>
            <a:ext cx="3706991" cy="329587"/>
          </a:xfrm>
          <a:ln w="15875">
            <a:noFill/>
          </a:ln>
        </p:spPr>
        <p:txBody>
          <a:bodyPr lIns="0" tIns="0" rIns="0" bIns="0" numCol="1" spcCol="360000">
            <a:noAutofit/>
          </a:bodyPr>
          <a:lstStyle>
            <a:lvl1pPr marL="0" indent="0" algn="ctr">
              <a:lnSpc>
                <a:spcPct val="100000"/>
              </a:lnSpc>
              <a:spcAft>
                <a:spcPts val="300"/>
              </a:spcAft>
              <a:buClr>
                <a:schemeClr val="tx2"/>
              </a:buClr>
              <a:buSzPct val="122000"/>
              <a:buNone/>
              <a:defRPr lang="fr-FR" sz="1200" b="1" i="0" u="none" strike="noStrike" cap="none" spc="0" baseline="0" dirty="0">
                <a:solidFill>
                  <a:srgbClr val="EE7326"/>
                </a:solidFill>
                <a:uFillTx/>
                <a:latin typeface="Arial"/>
                <a:ea typeface="Arial"/>
                <a:cs typeface="Arial"/>
                <a:sym typeface="Arial"/>
              </a:defRPr>
            </a:lvl1pPr>
            <a:lvl2pPr marL="342891" indent="0">
              <a:lnSpc>
                <a:spcPct val="200000"/>
              </a:lnSpc>
              <a:spcAft>
                <a:spcPts val="300"/>
              </a:spcAft>
              <a:buClr>
                <a:schemeClr val="tx2"/>
              </a:buClr>
              <a:buSzPct val="122000"/>
              <a:buNone/>
              <a:defRPr sz="1351">
                <a:solidFill>
                  <a:srgbClr val="134389"/>
                </a:solidFill>
              </a:defRPr>
            </a:lvl2pPr>
            <a:lvl3pPr>
              <a:lnSpc>
                <a:spcPct val="200000"/>
              </a:lnSpc>
              <a:spcAft>
                <a:spcPts val="300"/>
              </a:spcAft>
              <a:buClr>
                <a:schemeClr val="tx2"/>
              </a:buClr>
              <a:buSzPct val="122000"/>
              <a:defRPr sz="1200">
                <a:solidFill>
                  <a:srgbClr val="134389"/>
                </a:solidFill>
              </a:defRPr>
            </a:lvl3pPr>
            <a:lvl4pPr>
              <a:lnSpc>
                <a:spcPct val="200000"/>
              </a:lnSpc>
              <a:spcAft>
                <a:spcPts val="300"/>
              </a:spcAft>
              <a:buClr>
                <a:schemeClr val="tx2"/>
              </a:buClr>
              <a:buSzPct val="122000"/>
              <a:defRPr sz="1051">
                <a:solidFill>
                  <a:srgbClr val="134389"/>
                </a:solidFill>
              </a:defRPr>
            </a:lvl4pPr>
            <a:lvl5pPr>
              <a:lnSpc>
                <a:spcPct val="200000"/>
              </a:lnSpc>
              <a:spcAft>
                <a:spcPts val="300"/>
              </a:spcAft>
              <a:buClr>
                <a:schemeClr val="tx2"/>
              </a:buClr>
              <a:buSzPct val="122000"/>
              <a:defRPr sz="900">
                <a:solidFill>
                  <a:srgbClr val="134389"/>
                </a:solidFill>
              </a:defRPr>
            </a:lvl5pPr>
          </a:lstStyle>
          <a:p>
            <a:r>
              <a:rPr lang="fr-FR">
                <a:effectLst/>
                <a:latin typeface="Arial" panose="020B0604020202020204" pitchFamily="34" charset="0"/>
              </a:rPr>
              <a:t>Titre colonne 1</a:t>
            </a:r>
          </a:p>
        </p:txBody>
      </p:sp>
      <p:sp>
        <p:nvSpPr>
          <p:cNvPr id="5" name="Espace réservé du contenu 14">
            <a:extLst>
              <a:ext uri="{FF2B5EF4-FFF2-40B4-BE49-F238E27FC236}">
                <a16:creationId xmlns:a16="http://schemas.microsoft.com/office/drawing/2014/main" id="{FE2901FC-6D3D-10EF-ABA0-51C4449EB38B}"/>
              </a:ext>
            </a:extLst>
          </p:cNvPr>
          <p:cNvSpPr>
            <a:spLocks noGrp="1"/>
          </p:cNvSpPr>
          <p:nvPr>
            <p:ph sz="quarter" idx="35" hasCustomPrompt="1"/>
          </p:nvPr>
        </p:nvSpPr>
        <p:spPr>
          <a:xfrm>
            <a:off x="4771693" y="3871390"/>
            <a:ext cx="3706991" cy="329587"/>
          </a:xfrm>
          <a:ln w="15875">
            <a:noFill/>
          </a:ln>
        </p:spPr>
        <p:txBody>
          <a:bodyPr lIns="0" tIns="0" rIns="0" bIns="0" numCol="1" spcCol="360000">
            <a:noAutofit/>
          </a:bodyPr>
          <a:lstStyle>
            <a:lvl1pPr marL="0" indent="0" algn="ctr">
              <a:lnSpc>
                <a:spcPct val="100000"/>
              </a:lnSpc>
              <a:spcAft>
                <a:spcPts val="300"/>
              </a:spcAft>
              <a:buClr>
                <a:schemeClr val="tx2"/>
              </a:buClr>
              <a:buSzPct val="122000"/>
              <a:buNone/>
              <a:defRPr lang="fr-FR" sz="1200" b="1" i="0" u="none" strike="noStrike" cap="none" spc="0" baseline="0" dirty="0">
                <a:solidFill>
                  <a:srgbClr val="EE7326"/>
                </a:solidFill>
                <a:uFillTx/>
                <a:latin typeface="Arial"/>
                <a:ea typeface="Arial"/>
                <a:cs typeface="Arial"/>
                <a:sym typeface="Arial"/>
              </a:defRPr>
            </a:lvl1pPr>
            <a:lvl2pPr marL="342891" indent="0">
              <a:lnSpc>
                <a:spcPct val="200000"/>
              </a:lnSpc>
              <a:spcAft>
                <a:spcPts val="300"/>
              </a:spcAft>
              <a:buClr>
                <a:schemeClr val="tx2"/>
              </a:buClr>
              <a:buSzPct val="122000"/>
              <a:buNone/>
              <a:defRPr sz="1351">
                <a:solidFill>
                  <a:srgbClr val="134389"/>
                </a:solidFill>
              </a:defRPr>
            </a:lvl2pPr>
            <a:lvl3pPr>
              <a:lnSpc>
                <a:spcPct val="200000"/>
              </a:lnSpc>
              <a:spcAft>
                <a:spcPts val="300"/>
              </a:spcAft>
              <a:buClr>
                <a:schemeClr val="tx2"/>
              </a:buClr>
              <a:buSzPct val="122000"/>
              <a:defRPr sz="1200">
                <a:solidFill>
                  <a:srgbClr val="134389"/>
                </a:solidFill>
              </a:defRPr>
            </a:lvl3pPr>
            <a:lvl4pPr>
              <a:lnSpc>
                <a:spcPct val="200000"/>
              </a:lnSpc>
              <a:spcAft>
                <a:spcPts val="300"/>
              </a:spcAft>
              <a:buClr>
                <a:schemeClr val="tx2"/>
              </a:buClr>
              <a:buSzPct val="122000"/>
              <a:defRPr sz="1051">
                <a:solidFill>
                  <a:srgbClr val="134389"/>
                </a:solidFill>
              </a:defRPr>
            </a:lvl4pPr>
            <a:lvl5pPr>
              <a:lnSpc>
                <a:spcPct val="200000"/>
              </a:lnSpc>
              <a:spcAft>
                <a:spcPts val="300"/>
              </a:spcAft>
              <a:buClr>
                <a:schemeClr val="tx2"/>
              </a:buClr>
              <a:buSzPct val="122000"/>
              <a:defRPr sz="900">
                <a:solidFill>
                  <a:srgbClr val="134389"/>
                </a:solidFill>
              </a:defRPr>
            </a:lvl5pPr>
          </a:lstStyle>
          <a:p>
            <a:r>
              <a:rPr lang="fr-FR">
                <a:effectLst/>
                <a:latin typeface="Arial" panose="020B0604020202020204" pitchFamily="34" charset="0"/>
              </a:rPr>
              <a:t>Titre colonne 2</a:t>
            </a:r>
          </a:p>
        </p:txBody>
      </p:sp>
      <p:sp>
        <p:nvSpPr>
          <p:cNvPr id="6" name="Titre 2">
            <a:extLst>
              <a:ext uri="{FF2B5EF4-FFF2-40B4-BE49-F238E27FC236}">
                <a16:creationId xmlns:a16="http://schemas.microsoft.com/office/drawing/2014/main" id="{E24868C4-0D7A-CEC7-7F1E-7C48673225BA}"/>
              </a:ext>
            </a:extLst>
          </p:cNvPr>
          <p:cNvSpPr>
            <a:spLocks noGrp="1"/>
          </p:cNvSpPr>
          <p:nvPr>
            <p:ph type="title"/>
          </p:nvPr>
        </p:nvSpPr>
        <p:spPr>
          <a:xfrm>
            <a:off x="665314" y="240002"/>
            <a:ext cx="7813372" cy="461665"/>
          </a:xfrm>
          <a:noFill/>
        </p:spPr>
        <p:txBody>
          <a:bodyPr wrap="square" lIns="0" tIns="0" rIns="0" bIns="0" anchor="t" anchorCtr="0">
            <a:spAutoFit/>
          </a:bodyPr>
          <a:lstStyle>
            <a:lvl1pPr>
              <a:lnSpc>
                <a:spcPct val="100000"/>
              </a:lnSpc>
              <a:defRPr sz="3000">
                <a:solidFill>
                  <a:srgbClr val="EE7326"/>
                </a:solidFill>
              </a:defRPr>
            </a:lvl1pPr>
          </a:lstStyle>
          <a:p>
            <a:r>
              <a:rPr lang="fr-FR"/>
              <a:t>Modifiez le style du titre</a:t>
            </a:r>
            <a:endParaRPr/>
          </a:p>
        </p:txBody>
      </p:sp>
      <p:pic>
        <p:nvPicPr>
          <p:cNvPr id="8" name="Graphique 7">
            <a:extLst>
              <a:ext uri="{FF2B5EF4-FFF2-40B4-BE49-F238E27FC236}">
                <a16:creationId xmlns:a16="http://schemas.microsoft.com/office/drawing/2014/main" id="{BDD54BBB-BA54-35B6-B503-BCC4C9BDA52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p:blipFill>
        <p:spPr>
          <a:xfrm>
            <a:off x="5958686" y="1080000"/>
            <a:ext cx="2520000" cy="2520000"/>
          </a:xfrm>
          <a:prstGeom prst="rect">
            <a:avLst/>
          </a:prstGeom>
        </p:spPr>
      </p:pic>
      <p:pic>
        <p:nvPicPr>
          <p:cNvPr id="3" name="Image 7">
            <a:extLst>
              <a:ext uri="{FF2B5EF4-FFF2-40B4-BE49-F238E27FC236}">
                <a16:creationId xmlns:a16="http://schemas.microsoft.com/office/drawing/2014/main" id="{BD1A3134-C8B2-F232-BEDE-A3E6E7540D61}"/>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p:blipFill>
        <p:spPr>
          <a:xfrm>
            <a:off x="360006" y="6516000"/>
            <a:ext cx="1069848" cy="201168"/>
          </a:xfrm>
          <a:prstGeom prst="rect">
            <a:avLst/>
          </a:prstGeom>
        </p:spPr>
      </p:pic>
      <p:cxnSp>
        <p:nvCxnSpPr>
          <p:cNvPr id="7" name="Connecteur droit 6">
            <a:extLst>
              <a:ext uri="{FF2B5EF4-FFF2-40B4-BE49-F238E27FC236}">
                <a16:creationId xmlns:a16="http://schemas.microsoft.com/office/drawing/2014/main" id="{EE8EA747-A572-3480-FA23-3474E31397BA}"/>
              </a:ext>
            </a:extLst>
          </p:cNvPr>
          <p:cNvCxnSpPr/>
          <p:nvPr userDrawn="1"/>
        </p:nvCxnSpPr>
        <p:spPr>
          <a:xfrm>
            <a:off x="0" y="6319357"/>
            <a:ext cx="9144000" cy="0"/>
          </a:xfrm>
          <a:prstGeom prst="line">
            <a:avLst/>
          </a:prstGeom>
          <a:noFill/>
          <a:ln w="6350" cap="flat">
            <a:solidFill>
              <a:srgbClr val="134389"/>
            </a:solidFill>
            <a:prstDash val="solid"/>
            <a:round/>
          </a:ln>
          <a:effectLst/>
          <a:sp3d/>
        </p:spPr>
        <p:style>
          <a:lnRef idx="0">
            <a:scrgbClr r="0" g="0" b="0"/>
          </a:lnRef>
          <a:fillRef idx="0">
            <a:scrgbClr r="0" g="0" b="0"/>
          </a:fillRef>
          <a:effectRef idx="0">
            <a:scrgbClr r="0" g="0" b="0"/>
          </a:effectRef>
          <a:fontRef idx="none"/>
        </p:style>
      </p:cxnSp>
      <p:sp>
        <p:nvSpPr>
          <p:cNvPr id="10" name="Espace réservé du numéro de diapositive 4">
            <a:extLst>
              <a:ext uri="{FF2B5EF4-FFF2-40B4-BE49-F238E27FC236}">
                <a16:creationId xmlns:a16="http://schemas.microsoft.com/office/drawing/2014/main" id="{2D86493B-12BD-787D-65C9-CD41274CA106}"/>
              </a:ext>
            </a:extLst>
          </p:cNvPr>
          <p:cNvSpPr>
            <a:spLocks noGrp="1"/>
          </p:cNvSpPr>
          <p:nvPr>
            <p:ph type="sldNum" sz="quarter" idx="52"/>
          </p:nvPr>
        </p:nvSpPr>
        <p:spPr>
          <a:xfrm>
            <a:off x="7020000" y="6408000"/>
            <a:ext cx="2057400" cy="366183"/>
          </a:xfrm>
        </p:spPr>
        <p:txBody>
          <a:bodyPr/>
          <a:lstStyle/>
          <a:p>
            <a:fld id="{0282FDC2-70C1-5C43-A3B8-F09EF6351E29}" type="slidenum">
              <a:rPr lang="fr-FR" smtClean="0"/>
              <a:pPr/>
              <a:t>‹N°›</a:t>
            </a:fld>
            <a:endParaRPr lang="fr-FR"/>
          </a:p>
        </p:txBody>
      </p:sp>
    </p:spTree>
    <p:extLst>
      <p:ext uri="{BB962C8B-B14F-4D97-AF65-F5344CB8AC3E}">
        <p14:creationId xmlns:p14="http://schemas.microsoft.com/office/powerpoint/2010/main" val="51824771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03-Verbatim">
    <p:bg>
      <p:bgPr>
        <a:solidFill>
          <a:srgbClr val="633564"/>
        </a:solidFill>
        <a:effectLst/>
      </p:bgPr>
    </p:bg>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5BE416AF-07EC-5435-BD20-6A6A21371DE7}"/>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p:blipFill>
        <p:spPr>
          <a:xfrm>
            <a:off x="5607969" y="756000"/>
            <a:ext cx="720000" cy="675000"/>
          </a:xfrm>
          <a:prstGeom prst="rect">
            <a:avLst/>
          </a:prstGeom>
        </p:spPr>
      </p:pic>
      <p:sp>
        <p:nvSpPr>
          <p:cNvPr id="3" name="Titre de diapositive">
            <a:extLst>
              <a:ext uri="{FF2B5EF4-FFF2-40B4-BE49-F238E27FC236}">
                <a16:creationId xmlns:a16="http://schemas.microsoft.com/office/drawing/2014/main" id="{EC2A6BF4-0830-A993-D8D9-10292EF7FEA3}"/>
              </a:ext>
            </a:extLst>
          </p:cNvPr>
          <p:cNvSpPr txBox="1">
            <a:spLocks noGrp="1" noChangeAspect="1"/>
          </p:cNvSpPr>
          <p:nvPr>
            <p:ph type="body" sz="quarter" idx="22" hasCustomPrompt="1"/>
          </p:nvPr>
        </p:nvSpPr>
        <p:spPr>
          <a:xfrm>
            <a:off x="2495373" y="792000"/>
            <a:ext cx="2839898" cy="483960"/>
          </a:xfrm>
          <a:prstGeom prst="rect">
            <a:avLst/>
          </a:prstGeom>
          <a:ln w="15875">
            <a:solidFill>
              <a:schemeClr val="tx2"/>
            </a:solidFill>
          </a:ln>
        </p:spPr>
        <p:txBody>
          <a:bodyPr wrap="none" lIns="180000" tIns="72000" rIns="180000" bIns="72000" anchor="ctr" anchorCtr="0">
            <a:spAutoFit/>
          </a:bodyPr>
          <a:lstStyle>
            <a:lvl1pPr marL="0" indent="0" algn="r">
              <a:lnSpc>
                <a:spcPct val="100000"/>
              </a:lnSpc>
              <a:spcBef>
                <a:spcPts val="0"/>
              </a:spcBef>
              <a:buNone/>
              <a:defRPr sz="2200" b="1" i="0" u="none" strike="noStrike" cap="none" spc="0" baseline="0" dirty="0">
                <a:solidFill>
                  <a:schemeClr val="tx2"/>
                </a:solidFill>
                <a:uFillTx/>
                <a:latin typeface="Arial"/>
                <a:ea typeface="Arial"/>
                <a:cs typeface="Arial"/>
                <a:sym typeface="Arial"/>
              </a:defRPr>
            </a:lvl1pPr>
          </a:lstStyle>
          <a:p>
            <a:r>
              <a:rPr lang="fr-FR"/>
              <a:t>Titre de l’interview</a:t>
            </a:r>
          </a:p>
        </p:txBody>
      </p:sp>
      <p:sp>
        <p:nvSpPr>
          <p:cNvPr id="4" name="Espace réservé pour une image  3">
            <a:extLst>
              <a:ext uri="{FF2B5EF4-FFF2-40B4-BE49-F238E27FC236}">
                <a16:creationId xmlns:a16="http://schemas.microsoft.com/office/drawing/2014/main" id="{B0AAC84A-2646-F21D-FE72-2E6C92CDA566}"/>
              </a:ext>
            </a:extLst>
          </p:cNvPr>
          <p:cNvSpPr>
            <a:spLocks noGrp="1"/>
          </p:cNvSpPr>
          <p:nvPr>
            <p:ph type="pic" sz="quarter" idx="33" hasCustomPrompt="1"/>
          </p:nvPr>
        </p:nvSpPr>
        <p:spPr>
          <a:xfrm>
            <a:off x="616088" y="1765397"/>
            <a:ext cx="4719187" cy="3090863"/>
          </a:xfrm>
        </p:spPr>
        <p:txBody>
          <a:bodyPr>
            <a:normAutofit/>
          </a:bodyPr>
          <a:lstStyle>
            <a:lvl1pPr marL="0" indent="0">
              <a:buNone/>
              <a:defRPr sz="1000">
                <a:solidFill>
                  <a:schemeClr val="tx2"/>
                </a:solidFill>
              </a:defRPr>
            </a:lvl1pPr>
          </a:lstStyle>
          <a:p>
            <a:r>
              <a:rPr lang="fr-FR"/>
              <a:t>Photo du groupe et du collaborateur</a:t>
            </a:r>
          </a:p>
        </p:txBody>
      </p:sp>
      <p:pic>
        <p:nvPicPr>
          <p:cNvPr id="8" name="Graphique 7">
            <a:extLst>
              <a:ext uri="{FF2B5EF4-FFF2-40B4-BE49-F238E27FC236}">
                <a16:creationId xmlns:a16="http://schemas.microsoft.com/office/drawing/2014/main" id="{B44DB38A-D8F7-A033-4A88-7FFBEF9F61DF}"/>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p:blipFill>
        <p:spPr>
          <a:xfrm>
            <a:off x="4375151" y="4932000"/>
            <a:ext cx="960120" cy="960120"/>
          </a:xfrm>
          <a:prstGeom prst="rect">
            <a:avLst/>
          </a:prstGeom>
        </p:spPr>
      </p:pic>
      <p:sp>
        <p:nvSpPr>
          <p:cNvPr id="10" name="Espace réservé du texte 9">
            <a:extLst>
              <a:ext uri="{FF2B5EF4-FFF2-40B4-BE49-F238E27FC236}">
                <a16:creationId xmlns:a16="http://schemas.microsoft.com/office/drawing/2014/main" id="{BBA4A283-B6EC-D50F-F27D-C0A38D618755}"/>
              </a:ext>
            </a:extLst>
          </p:cNvPr>
          <p:cNvSpPr>
            <a:spLocks noGrp="1"/>
          </p:cNvSpPr>
          <p:nvPr>
            <p:ph type="body" sz="quarter" idx="34" hasCustomPrompt="1"/>
          </p:nvPr>
        </p:nvSpPr>
        <p:spPr>
          <a:xfrm>
            <a:off x="5608638" y="1765397"/>
            <a:ext cx="3167062" cy="4277159"/>
          </a:xfrm>
        </p:spPr>
        <p:txBody>
          <a:bodyPr/>
          <a:lstStyle>
            <a:lvl1pPr marL="0" indent="0">
              <a:lnSpc>
                <a:spcPct val="100000"/>
              </a:lnSpc>
              <a:spcBef>
                <a:spcPts val="600"/>
              </a:spcBef>
              <a:buNone/>
              <a:defRPr i="1">
                <a:solidFill>
                  <a:schemeClr val="tx2"/>
                </a:solidFill>
              </a:defRPr>
            </a:lvl1pPr>
            <a:lvl2pPr marL="342891" indent="0">
              <a:buNone/>
              <a:defRPr>
                <a:solidFill>
                  <a:schemeClr val="tx2"/>
                </a:solidFill>
              </a:defRPr>
            </a:lvl2pPr>
            <a:lvl3pPr marL="685783" indent="0">
              <a:buNone/>
              <a:defRPr>
                <a:solidFill>
                  <a:schemeClr val="tx2"/>
                </a:solidFill>
              </a:defRPr>
            </a:lvl3pPr>
            <a:lvl4pPr marL="1028674" indent="0">
              <a:buNone/>
              <a:defRPr>
                <a:solidFill>
                  <a:schemeClr val="tx2"/>
                </a:solidFill>
              </a:defRPr>
            </a:lvl4pPr>
            <a:lvl5pPr marL="1371566" indent="0">
              <a:buNone/>
              <a:defRPr>
                <a:solidFill>
                  <a:schemeClr val="tx2"/>
                </a:solidFill>
              </a:defRPr>
            </a:lvl5pPr>
          </a:lstStyle>
          <a:p>
            <a:pPr lvl="0"/>
            <a:r>
              <a:rPr lang="fr-FR"/>
              <a:t>Cliquez pour mettre l’extrait de l’interview</a:t>
            </a:r>
          </a:p>
        </p:txBody>
      </p:sp>
      <p:pic>
        <p:nvPicPr>
          <p:cNvPr id="7" name="Image 7">
            <a:extLst>
              <a:ext uri="{FF2B5EF4-FFF2-40B4-BE49-F238E27FC236}">
                <a16:creationId xmlns:a16="http://schemas.microsoft.com/office/drawing/2014/main" id="{986A2AF8-70A9-95DF-F25A-4B7803223A0A}"/>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p:blipFill>
        <p:spPr>
          <a:xfrm>
            <a:off x="360006" y="6516000"/>
            <a:ext cx="1069848" cy="201168"/>
          </a:xfrm>
          <a:prstGeom prst="rect">
            <a:avLst/>
          </a:prstGeom>
        </p:spPr>
      </p:pic>
      <p:cxnSp>
        <p:nvCxnSpPr>
          <p:cNvPr id="9" name="Connecteur droit 8">
            <a:extLst>
              <a:ext uri="{FF2B5EF4-FFF2-40B4-BE49-F238E27FC236}">
                <a16:creationId xmlns:a16="http://schemas.microsoft.com/office/drawing/2014/main" id="{3F84F75C-B082-D958-10E3-19EF15906AAC}"/>
              </a:ext>
            </a:extLst>
          </p:cNvPr>
          <p:cNvCxnSpPr/>
          <p:nvPr userDrawn="1"/>
        </p:nvCxnSpPr>
        <p:spPr>
          <a:xfrm>
            <a:off x="0" y="6319357"/>
            <a:ext cx="9144000" cy="0"/>
          </a:xfrm>
          <a:prstGeom prst="line">
            <a:avLst/>
          </a:prstGeom>
          <a:noFill/>
          <a:ln w="6350" cap="flat">
            <a:solidFill>
              <a:schemeClr val="tx2"/>
            </a:solidFill>
            <a:prstDash val="solid"/>
            <a:round/>
          </a:ln>
          <a:effectLst/>
          <a:sp3d/>
        </p:spPr>
        <p:style>
          <a:lnRef idx="0">
            <a:scrgbClr r="0" g="0" b="0"/>
          </a:lnRef>
          <a:fillRef idx="0">
            <a:scrgbClr r="0" g="0" b="0"/>
          </a:fillRef>
          <a:effectRef idx="0">
            <a:scrgbClr r="0" g="0" b="0"/>
          </a:effectRef>
          <a:fontRef idx="none"/>
        </p:style>
      </p:cxnSp>
      <p:sp>
        <p:nvSpPr>
          <p:cNvPr id="5" name="Espace réservé du numéro de diapositive 4">
            <a:extLst>
              <a:ext uri="{FF2B5EF4-FFF2-40B4-BE49-F238E27FC236}">
                <a16:creationId xmlns:a16="http://schemas.microsoft.com/office/drawing/2014/main" id="{DDFECC3C-692F-AED6-3191-3CFB5DF9AF6C}"/>
              </a:ext>
            </a:extLst>
          </p:cNvPr>
          <p:cNvSpPr>
            <a:spLocks noGrp="1"/>
          </p:cNvSpPr>
          <p:nvPr>
            <p:ph type="sldNum" sz="quarter" idx="52"/>
          </p:nvPr>
        </p:nvSpPr>
        <p:spPr>
          <a:xfrm>
            <a:off x="7020000" y="6408000"/>
            <a:ext cx="2057400" cy="366183"/>
          </a:xfrm>
        </p:spPr>
        <p:txBody>
          <a:bodyPr/>
          <a:lstStyle>
            <a:lvl1pPr>
              <a:defRPr>
                <a:solidFill>
                  <a:srgbClr val="FFFFFF"/>
                </a:solidFill>
              </a:defRPr>
            </a:lvl1pPr>
          </a:lstStyle>
          <a:p>
            <a:fld id="{0282FDC2-70C1-5C43-A3B8-F09EF6351E29}" type="slidenum">
              <a:rPr lang="fr-FR" smtClean="0"/>
              <a:pPr/>
              <a:t>‹N°›</a:t>
            </a:fld>
            <a:endParaRPr lang="fr-FR"/>
          </a:p>
        </p:txBody>
      </p:sp>
    </p:spTree>
    <p:extLst>
      <p:ext uri="{BB962C8B-B14F-4D97-AF65-F5344CB8AC3E}">
        <p14:creationId xmlns:p14="http://schemas.microsoft.com/office/powerpoint/2010/main" val="2832237158"/>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04-Trois encarts">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26DFB81E-ED58-89B2-A3D6-F8E5369B88F6}"/>
              </a:ext>
            </a:extLst>
          </p:cNvPr>
          <p:cNvSpPr>
            <a:spLocks noGrp="1"/>
          </p:cNvSpPr>
          <p:nvPr>
            <p:ph type="body" sz="quarter" idx="32"/>
          </p:nvPr>
        </p:nvSpPr>
        <p:spPr>
          <a:xfrm>
            <a:off x="432000" y="2112588"/>
            <a:ext cx="2700000" cy="3848434"/>
          </a:xfrm>
          <a:ln>
            <a:solidFill>
              <a:srgbClr val="633564"/>
            </a:solidFill>
          </a:ln>
        </p:spPr>
        <p:txBody>
          <a:bodyPr lIns="180000" tIns="180000" rIns="180000" bIns="180000" anchor="t" anchorCtr="0">
            <a:normAutofit/>
          </a:bodyPr>
          <a:lstStyle>
            <a:lvl1pPr marL="0" indent="0">
              <a:lnSpc>
                <a:spcPct val="100000"/>
              </a:lnSpc>
              <a:spcBef>
                <a:spcPts val="1125"/>
              </a:spcBef>
              <a:spcAft>
                <a:spcPts val="151"/>
              </a:spcAft>
              <a:buNone/>
              <a:defRPr sz="1400">
                <a:solidFill>
                  <a:srgbClr val="134389"/>
                </a:solidFill>
              </a:defRPr>
            </a:lvl1pPr>
            <a:lvl2pPr>
              <a:lnSpc>
                <a:spcPct val="200000"/>
              </a:lnSpc>
              <a:spcAft>
                <a:spcPts val="151"/>
              </a:spcAft>
              <a:defRPr sz="1351">
                <a:solidFill>
                  <a:srgbClr val="134389"/>
                </a:solidFill>
              </a:defRPr>
            </a:lvl2pPr>
            <a:lvl3pPr>
              <a:lnSpc>
                <a:spcPct val="200000"/>
              </a:lnSpc>
              <a:spcAft>
                <a:spcPts val="151"/>
              </a:spcAft>
              <a:defRPr sz="1200">
                <a:solidFill>
                  <a:srgbClr val="134389"/>
                </a:solidFill>
              </a:defRPr>
            </a:lvl3pPr>
            <a:lvl4pPr>
              <a:lnSpc>
                <a:spcPct val="200000"/>
              </a:lnSpc>
              <a:spcAft>
                <a:spcPts val="151"/>
              </a:spcAft>
              <a:defRPr sz="1051">
                <a:solidFill>
                  <a:srgbClr val="134389"/>
                </a:solidFill>
              </a:defRPr>
            </a:lvl4pPr>
            <a:lvl5pPr>
              <a:lnSpc>
                <a:spcPct val="200000"/>
              </a:lnSpc>
              <a:spcAft>
                <a:spcPts val="151"/>
              </a:spcAft>
              <a:defRPr sz="900">
                <a:solidFill>
                  <a:srgbClr val="134389"/>
                </a:solidFill>
              </a:defRPr>
            </a:lvl5pPr>
          </a:lstStyle>
          <a:p>
            <a:pPr lvl="0"/>
            <a:r>
              <a:rPr lang="fr-FR"/>
              <a:t>Cliquez pour modifier les styles du texte du masque</a:t>
            </a:r>
          </a:p>
        </p:txBody>
      </p:sp>
      <p:sp>
        <p:nvSpPr>
          <p:cNvPr id="12" name="Espace réservé du texte 4">
            <a:extLst>
              <a:ext uri="{FF2B5EF4-FFF2-40B4-BE49-F238E27FC236}">
                <a16:creationId xmlns:a16="http://schemas.microsoft.com/office/drawing/2014/main" id="{C05BD0D9-4A86-1C17-1979-20E64AF53876}"/>
              </a:ext>
            </a:extLst>
          </p:cNvPr>
          <p:cNvSpPr>
            <a:spLocks noGrp="1"/>
          </p:cNvSpPr>
          <p:nvPr>
            <p:ph type="body" sz="quarter" idx="35" hasCustomPrompt="1"/>
          </p:nvPr>
        </p:nvSpPr>
        <p:spPr>
          <a:xfrm>
            <a:off x="432000" y="1632000"/>
            <a:ext cx="2700000" cy="360000"/>
          </a:xfrm>
          <a:solidFill>
            <a:srgbClr val="633564"/>
          </a:solidFill>
        </p:spPr>
        <p:txBody>
          <a:bodyPr wrap="none" lIns="180000" tIns="36000" rIns="180000" bIns="36000" anchor="t" anchorCtr="0">
            <a:noAutofit/>
          </a:bodyPr>
          <a:lstStyle>
            <a:lvl1pPr marL="0" indent="0">
              <a:lnSpc>
                <a:spcPct val="100000"/>
              </a:lnSpc>
              <a:spcBef>
                <a:spcPts val="0"/>
              </a:spcBef>
              <a:buNone/>
              <a:defRPr sz="1600" b="0">
                <a:solidFill>
                  <a:srgbClr val="FFFFFF"/>
                </a:solidFill>
              </a:defRPr>
            </a:lvl1pPr>
            <a:lvl2pPr marL="228589" indent="0">
              <a:buNone/>
              <a:defRPr/>
            </a:lvl2pPr>
          </a:lstStyle>
          <a:p>
            <a:pPr lvl="0"/>
            <a:r>
              <a:rPr lang="fr-FR"/>
              <a:t>Encart 1</a:t>
            </a:r>
          </a:p>
        </p:txBody>
      </p:sp>
      <p:sp>
        <p:nvSpPr>
          <p:cNvPr id="14" name="Espace réservé du texte 7">
            <a:extLst>
              <a:ext uri="{FF2B5EF4-FFF2-40B4-BE49-F238E27FC236}">
                <a16:creationId xmlns:a16="http://schemas.microsoft.com/office/drawing/2014/main" id="{27BBC75B-CA93-3E7B-EEF8-FA37A2A84E54}"/>
              </a:ext>
            </a:extLst>
          </p:cNvPr>
          <p:cNvSpPr>
            <a:spLocks noGrp="1"/>
          </p:cNvSpPr>
          <p:nvPr>
            <p:ph type="body" sz="quarter" idx="36" hasCustomPrompt="1"/>
          </p:nvPr>
        </p:nvSpPr>
        <p:spPr>
          <a:xfrm>
            <a:off x="3293470" y="1632000"/>
            <a:ext cx="2700000" cy="360000"/>
          </a:xfrm>
          <a:solidFill>
            <a:srgbClr val="A877B2"/>
          </a:solidFill>
        </p:spPr>
        <p:txBody>
          <a:bodyPr wrap="none" lIns="180000" tIns="36000" rIns="180000" bIns="36000" anchor="t" anchorCtr="0">
            <a:noAutofit/>
          </a:bodyPr>
          <a:lstStyle>
            <a:lvl1pPr marL="0" indent="0">
              <a:lnSpc>
                <a:spcPct val="100000"/>
              </a:lnSpc>
              <a:spcBef>
                <a:spcPts val="0"/>
              </a:spcBef>
              <a:buNone/>
              <a:defRPr sz="1600" b="0">
                <a:solidFill>
                  <a:srgbClr val="FFFFFF"/>
                </a:solidFill>
              </a:defRPr>
            </a:lvl1pPr>
          </a:lstStyle>
          <a:p>
            <a:pPr lvl="0"/>
            <a:r>
              <a:rPr lang="fr-FR"/>
              <a:t>Encart 2</a:t>
            </a:r>
          </a:p>
        </p:txBody>
      </p:sp>
      <p:sp>
        <p:nvSpPr>
          <p:cNvPr id="17" name="Espace réservé du texte 10">
            <a:extLst>
              <a:ext uri="{FF2B5EF4-FFF2-40B4-BE49-F238E27FC236}">
                <a16:creationId xmlns:a16="http://schemas.microsoft.com/office/drawing/2014/main" id="{7954686C-10B5-61DD-2D4F-16C0A6EA8E28}"/>
              </a:ext>
            </a:extLst>
          </p:cNvPr>
          <p:cNvSpPr>
            <a:spLocks noGrp="1"/>
          </p:cNvSpPr>
          <p:nvPr>
            <p:ph type="body" sz="quarter" idx="37" hasCustomPrompt="1"/>
          </p:nvPr>
        </p:nvSpPr>
        <p:spPr>
          <a:xfrm>
            <a:off x="6154940" y="1632000"/>
            <a:ext cx="2700000" cy="360000"/>
          </a:xfrm>
          <a:solidFill>
            <a:srgbClr val="EE7326"/>
          </a:solidFill>
        </p:spPr>
        <p:txBody>
          <a:bodyPr wrap="none" lIns="180000" tIns="36000" rIns="180000" bIns="36000" anchor="t" anchorCtr="0">
            <a:noAutofit/>
          </a:bodyPr>
          <a:lstStyle>
            <a:lvl1pPr marL="0" indent="0">
              <a:lnSpc>
                <a:spcPct val="100000"/>
              </a:lnSpc>
              <a:spcBef>
                <a:spcPts val="0"/>
              </a:spcBef>
              <a:buNone/>
              <a:defRPr sz="1600" b="0">
                <a:solidFill>
                  <a:srgbClr val="FFFFFF"/>
                </a:solidFill>
              </a:defRPr>
            </a:lvl1pPr>
          </a:lstStyle>
          <a:p>
            <a:pPr lvl="0"/>
            <a:r>
              <a:rPr lang="fr-FR"/>
              <a:t>Encart 3</a:t>
            </a:r>
          </a:p>
        </p:txBody>
      </p:sp>
      <p:pic>
        <p:nvPicPr>
          <p:cNvPr id="18" name="Graphique 17">
            <a:extLst>
              <a:ext uri="{FF2B5EF4-FFF2-40B4-BE49-F238E27FC236}">
                <a16:creationId xmlns:a16="http://schemas.microsoft.com/office/drawing/2014/main" id="{2EFF8286-04E6-F90B-4789-1A86B3A7431D}"/>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p:blipFill>
        <p:spPr>
          <a:xfrm>
            <a:off x="7849524" y="392979"/>
            <a:ext cx="1005416" cy="1008000"/>
          </a:xfrm>
          <a:prstGeom prst="rect">
            <a:avLst/>
          </a:prstGeom>
        </p:spPr>
      </p:pic>
      <p:sp>
        <p:nvSpPr>
          <p:cNvPr id="2" name="Titre de diapositive">
            <a:extLst>
              <a:ext uri="{FF2B5EF4-FFF2-40B4-BE49-F238E27FC236}">
                <a16:creationId xmlns:a16="http://schemas.microsoft.com/office/drawing/2014/main" id="{CADC0B06-A646-19FA-98E3-8B65DF7D2A78}"/>
              </a:ext>
            </a:extLst>
          </p:cNvPr>
          <p:cNvSpPr txBox="1">
            <a:spLocks noGrp="1" noChangeAspect="1"/>
          </p:cNvSpPr>
          <p:nvPr>
            <p:ph type="body" sz="quarter" idx="22" hasCustomPrompt="1"/>
          </p:nvPr>
        </p:nvSpPr>
        <p:spPr>
          <a:xfrm>
            <a:off x="432002" y="789704"/>
            <a:ext cx="3816851" cy="483960"/>
          </a:xfrm>
          <a:prstGeom prst="rect">
            <a:avLst/>
          </a:prstGeom>
          <a:ln w="12700">
            <a:solidFill>
              <a:srgbClr val="134389"/>
            </a:solidFill>
          </a:ln>
        </p:spPr>
        <p:txBody>
          <a:bodyPr wrap="none" lIns="108000" tIns="72000" rIns="108000" bIns="72000" anchor="t" anchorCtr="0">
            <a:spAutoFit/>
          </a:bodyPr>
          <a:lstStyle>
            <a:lvl1pPr marL="0" indent="0" algn="l">
              <a:lnSpc>
                <a:spcPct val="100000"/>
              </a:lnSpc>
              <a:spcBef>
                <a:spcPts val="0"/>
              </a:spcBef>
              <a:buNone/>
              <a:defRPr sz="2200" b="1" i="0" u="none" strike="noStrike" cap="none" spc="0" baseline="0" dirty="0">
                <a:solidFill>
                  <a:srgbClr val="134389"/>
                </a:solidFill>
                <a:uFillTx/>
                <a:latin typeface="Arial"/>
                <a:ea typeface="Arial"/>
                <a:cs typeface="Arial"/>
                <a:sym typeface="Arial"/>
              </a:defRPr>
            </a:lvl1pPr>
          </a:lstStyle>
          <a:p>
            <a:r>
              <a:rPr lang="fr-FR"/>
              <a:t>Sous-titre de la diapositive</a:t>
            </a:r>
          </a:p>
        </p:txBody>
      </p:sp>
      <p:sp>
        <p:nvSpPr>
          <p:cNvPr id="20" name="Espace réservé du texte 4">
            <a:extLst>
              <a:ext uri="{FF2B5EF4-FFF2-40B4-BE49-F238E27FC236}">
                <a16:creationId xmlns:a16="http://schemas.microsoft.com/office/drawing/2014/main" id="{B9796319-3B21-CDB1-637F-3D40C208F1B6}"/>
              </a:ext>
            </a:extLst>
          </p:cNvPr>
          <p:cNvSpPr>
            <a:spLocks noGrp="1"/>
          </p:cNvSpPr>
          <p:nvPr>
            <p:ph type="body" sz="quarter" idx="38"/>
          </p:nvPr>
        </p:nvSpPr>
        <p:spPr>
          <a:xfrm>
            <a:off x="3294000" y="2112588"/>
            <a:ext cx="2700000" cy="3848434"/>
          </a:xfrm>
          <a:ln>
            <a:solidFill>
              <a:srgbClr val="A877B2"/>
            </a:solidFill>
          </a:ln>
        </p:spPr>
        <p:txBody>
          <a:bodyPr lIns="180000" tIns="180000" rIns="180000" bIns="180000" anchor="t" anchorCtr="0">
            <a:normAutofit/>
          </a:bodyPr>
          <a:lstStyle>
            <a:lvl1pPr marL="0" indent="0">
              <a:lnSpc>
                <a:spcPct val="100000"/>
              </a:lnSpc>
              <a:spcBef>
                <a:spcPts val="1125"/>
              </a:spcBef>
              <a:spcAft>
                <a:spcPts val="151"/>
              </a:spcAft>
              <a:buNone/>
              <a:defRPr sz="1400">
                <a:solidFill>
                  <a:srgbClr val="134389"/>
                </a:solidFill>
              </a:defRPr>
            </a:lvl1pPr>
            <a:lvl2pPr>
              <a:lnSpc>
                <a:spcPct val="200000"/>
              </a:lnSpc>
              <a:spcAft>
                <a:spcPts val="151"/>
              </a:spcAft>
              <a:defRPr sz="1351">
                <a:solidFill>
                  <a:srgbClr val="134389"/>
                </a:solidFill>
              </a:defRPr>
            </a:lvl2pPr>
            <a:lvl3pPr>
              <a:lnSpc>
                <a:spcPct val="200000"/>
              </a:lnSpc>
              <a:spcAft>
                <a:spcPts val="151"/>
              </a:spcAft>
              <a:defRPr sz="1200">
                <a:solidFill>
                  <a:srgbClr val="134389"/>
                </a:solidFill>
              </a:defRPr>
            </a:lvl3pPr>
            <a:lvl4pPr>
              <a:lnSpc>
                <a:spcPct val="200000"/>
              </a:lnSpc>
              <a:spcAft>
                <a:spcPts val="151"/>
              </a:spcAft>
              <a:defRPr sz="1051">
                <a:solidFill>
                  <a:srgbClr val="134389"/>
                </a:solidFill>
              </a:defRPr>
            </a:lvl4pPr>
            <a:lvl5pPr>
              <a:lnSpc>
                <a:spcPct val="200000"/>
              </a:lnSpc>
              <a:spcAft>
                <a:spcPts val="151"/>
              </a:spcAft>
              <a:defRPr sz="900">
                <a:solidFill>
                  <a:srgbClr val="134389"/>
                </a:solidFill>
              </a:defRPr>
            </a:lvl5pPr>
          </a:lstStyle>
          <a:p>
            <a:pPr lvl="0"/>
            <a:r>
              <a:rPr lang="fr-FR"/>
              <a:t>Cliquez pour modifier les styles du texte du masque</a:t>
            </a:r>
          </a:p>
        </p:txBody>
      </p:sp>
      <p:sp>
        <p:nvSpPr>
          <p:cNvPr id="21" name="Espace réservé du texte 4">
            <a:extLst>
              <a:ext uri="{FF2B5EF4-FFF2-40B4-BE49-F238E27FC236}">
                <a16:creationId xmlns:a16="http://schemas.microsoft.com/office/drawing/2014/main" id="{134ED055-553F-5A39-989E-1B949A1F0680}"/>
              </a:ext>
            </a:extLst>
          </p:cNvPr>
          <p:cNvSpPr>
            <a:spLocks noGrp="1"/>
          </p:cNvSpPr>
          <p:nvPr>
            <p:ph type="body" sz="quarter" idx="39"/>
          </p:nvPr>
        </p:nvSpPr>
        <p:spPr>
          <a:xfrm>
            <a:off x="6156000" y="2112588"/>
            <a:ext cx="2700000" cy="3848434"/>
          </a:xfrm>
          <a:ln>
            <a:solidFill>
              <a:srgbClr val="EE7326"/>
            </a:solidFill>
          </a:ln>
        </p:spPr>
        <p:txBody>
          <a:bodyPr lIns="180000" tIns="180000" rIns="180000" bIns="180000" anchor="t" anchorCtr="0">
            <a:normAutofit/>
          </a:bodyPr>
          <a:lstStyle>
            <a:lvl1pPr marL="0" indent="0">
              <a:lnSpc>
                <a:spcPct val="100000"/>
              </a:lnSpc>
              <a:spcBef>
                <a:spcPts val="1125"/>
              </a:spcBef>
              <a:spcAft>
                <a:spcPts val="151"/>
              </a:spcAft>
              <a:buNone/>
              <a:defRPr sz="1400">
                <a:solidFill>
                  <a:srgbClr val="134389"/>
                </a:solidFill>
              </a:defRPr>
            </a:lvl1pPr>
            <a:lvl2pPr>
              <a:lnSpc>
                <a:spcPct val="200000"/>
              </a:lnSpc>
              <a:spcAft>
                <a:spcPts val="151"/>
              </a:spcAft>
              <a:defRPr sz="1351">
                <a:solidFill>
                  <a:srgbClr val="134389"/>
                </a:solidFill>
              </a:defRPr>
            </a:lvl2pPr>
            <a:lvl3pPr>
              <a:lnSpc>
                <a:spcPct val="200000"/>
              </a:lnSpc>
              <a:spcAft>
                <a:spcPts val="151"/>
              </a:spcAft>
              <a:defRPr sz="1200">
                <a:solidFill>
                  <a:srgbClr val="134389"/>
                </a:solidFill>
              </a:defRPr>
            </a:lvl3pPr>
            <a:lvl4pPr>
              <a:lnSpc>
                <a:spcPct val="200000"/>
              </a:lnSpc>
              <a:spcAft>
                <a:spcPts val="151"/>
              </a:spcAft>
              <a:defRPr sz="1051">
                <a:solidFill>
                  <a:srgbClr val="134389"/>
                </a:solidFill>
              </a:defRPr>
            </a:lvl4pPr>
            <a:lvl5pPr>
              <a:lnSpc>
                <a:spcPct val="200000"/>
              </a:lnSpc>
              <a:spcAft>
                <a:spcPts val="151"/>
              </a:spcAft>
              <a:defRPr sz="900">
                <a:solidFill>
                  <a:srgbClr val="134389"/>
                </a:solidFill>
              </a:defRPr>
            </a:lvl5pPr>
          </a:lstStyle>
          <a:p>
            <a:pPr lvl="0"/>
            <a:r>
              <a:rPr lang="fr-FR"/>
              <a:t>Cliquez pour modifier les styles du texte du masque</a:t>
            </a:r>
          </a:p>
        </p:txBody>
      </p:sp>
      <p:pic>
        <p:nvPicPr>
          <p:cNvPr id="3" name="Image 7">
            <a:extLst>
              <a:ext uri="{FF2B5EF4-FFF2-40B4-BE49-F238E27FC236}">
                <a16:creationId xmlns:a16="http://schemas.microsoft.com/office/drawing/2014/main" id="{94E1CBD4-70E0-CE79-E734-10E83B77759A}"/>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p:blipFill>
        <p:spPr>
          <a:xfrm>
            <a:off x="360006" y="6516000"/>
            <a:ext cx="1069848" cy="201168"/>
          </a:xfrm>
          <a:prstGeom prst="rect">
            <a:avLst/>
          </a:prstGeom>
        </p:spPr>
      </p:pic>
      <p:cxnSp>
        <p:nvCxnSpPr>
          <p:cNvPr id="4" name="Connecteur droit 3">
            <a:extLst>
              <a:ext uri="{FF2B5EF4-FFF2-40B4-BE49-F238E27FC236}">
                <a16:creationId xmlns:a16="http://schemas.microsoft.com/office/drawing/2014/main" id="{14F55DCD-80D9-4838-A35B-FBA4EE802B35}"/>
              </a:ext>
            </a:extLst>
          </p:cNvPr>
          <p:cNvCxnSpPr/>
          <p:nvPr userDrawn="1"/>
        </p:nvCxnSpPr>
        <p:spPr>
          <a:xfrm>
            <a:off x="0" y="6319357"/>
            <a:ext cx="9144000" cy="0"/>
          </a:xfrm>
          <a:prstGeom prst="line">
            <a:avLst/>
          </a:prstGeom>
          <a:noFill/>
          <a:ln w="6350" cap="flat">
            <a:solidFill>
              <a:srgbClr val="134389"/>
            </a:solidFill>
            <a:prstDash val="solid"/>
            <a:round/>
          </a:ln>
          <a:effectLst/>
          <a:sp3d/>
        </p:spPr>
        <p:style>
          <a:lnRef idx="0">
            <a:scrgbClr r="0" g="0" b="0"/>
          </a:lnRef>
          <a:fillRef idx="0">
            <a:scrgbClr r="0" g="0" b="0"/>
          </a:fillRef>
          <a:effectRef idx="0">
            <a:scrgbClr r="0" g="0" b="0"/>
          </a:effectRef>
          <a:fontRef idx="none"/>
        </p:style>
      </p:cxnSp>
      <p:sp>
        <p:nvSpPr>
          <p:cNvPr id="7" name="Espace réservé du numéro de diapositive 4">
            <a:extLst>
              <a:ext uri="{FF2B5EF4-FFF2-40B4-BE49-F238E27FC236}">
                <a16:creationId xmlns:a16="http://schemas.microsoft.com/office/drawing/2014/main" id="{DAE21C89-125E-6B94-5FC3-0F36CB0F486D}"/>
              </a:ext>
            </a:extLst>
          </p:cNvPr>
          <p:cNvSpPr>
            <a:spLocks noGrp="1"/>
          </p:cNvSpPr>
          <p:nvPr>
            <p:ph type="sldNum" sz="quarter" idx="52"/>
          </p:nvPr>
        </p:nvSpPr>
        <p:spPr>
          <a:xfrm>
            <a:off x="7020000" y="6408000"/>
            <a:ext cx="2057400" cy="366183"/>
          </a:xfrm>
        </p:spPr>
        <p:txBody>
          <a:bodyPr/>
          <a:lstStyle/>
          <a:p>
            <a:fld id="{0282FDC2-70C1-5C43-A3B8-F09EF6351E29}" type="slidenum">
              <a:rPr lang="fr-FR" smtClean="0"/>
              <a:pPr/>
              <a:t>‹N°›</a:t>
            </a:fld>
            <a:endParaRPr lang="fr-FR"/>
          </a:p>
        </p:txBody>
      </p:sp>
    </p:spTree>
    <p:extLst>
      <p:ext uri="{BB962C8B-B14F-4D97-AF65-F5344CB8AC3E}">
        <p14:creationId xmlns:p14="http://schemas.microsoft.com/office/powerpoint/2010/main" val="1847141616"/>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04-Deux encarts">
    <p:bg>
      <p:bgPr>
        <a:solidFill>
          <a:schemeClr val="accent5"/>
        </a:solidFill>
        <a:effectLst/>
      </p:bgPr>
    </p:bg>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26DFB81E-ED58-89B2-A3D6-F8E5369B88F6}"/>
              </a:ext>
            </a:extLst>
          </p:cNvPr>
          <p:cNvSpPr>
            <a:spLocks noGrp="1"/>
          </p:cNvSpPr>
          <p:nvPr>
            <p:ph type="body" sz="quarter" idx="32"/>
          </p:nvPr>
        </p:nvSpPr>
        <p:spPr>
          <a:xfrm>
            <a:off x="720000" y="1502983"/>
            <a:ext cx="3600000" cy="4236412"/>
          </a:xfrm>
          <a:solidFill>
            <a:schemeClr val="tx2"/>
          </a:solidFill>
          <a:ln>
            <a:noFill/>
          </a:ln>
        </p:spPr>
        <p:txBody>
          <a:bodyPr lIns="180000" tIns="180000" rIns="180000" bIns="180000" anchor="t" anchorCtr="0">
            <a:normAutofit/>
          </a:bodyPr>
          <a:lstStyle>
            <a:lvl1pPr marL="0" indent="0" algn="ctr">
              <a:lnSpc>
                <a:spcPct val="100000"/>
              </a:lnSpc>
              <a:spcBef>
                <a:spcPts val="300"/>
              </a:spcBef>
              <a:spcAft>
                <a:spcPts val="0"/>
              </a:spcAft>
              <a:buNone/>
              <a:defRPr sz="2000">
                <a:solidFill>
                  <a:schemeClr val="accent5">
                    <a:lumMod val="10000"/>
                  </a:schemeClr>
                </a:solidFill>
              </a:defRPr>
            </a:lvl1pPr>
            <a:lvl2pPr>
              <a:lnSpc>
                <a:spcPct val="200000"/>
              </a:lnSpc>
              <a:spcAft>
                <a:spcPts val="151"/>
              </a:spcAft>
              <a:defRPr sz="1351">
                <a:solidFill>
                  <a:srgbClr val="134389"/>
                </a:solidFill>
              </a:defRPr>
            </a:lvl2pPr>
            <a:lvl3pPr>
              <a:lnSpc>
                <a:spcPct val="200000"/>
              </a:lnSpc>
              <a:spcAft>
                <a:spcPts val="151"/>
              </a:spcAft>
              <a:defRPr sz="1200">
                <a:solidFill>
                  <a:srgbClr val="134389"/>
                </a:solidFill>
              </a:defRPr>
            </a:lvl3pPr>
            <a:lvl4pPr>
              <a:lnSpc>
                <a:spcPct val="200000"/>
              </a:lnSpc>
              <a:spcAft>
                <a:spcPts val="151"/>
              </a:spcAft>
              <a:defRPr sz="1051">
                <a:solidFill>
                  <a:srgbClr val="134389"/>
                </a:solidFill>
              </a:defRPr>
            </a:lvl4pPr>
            <a:lvl5pPr>
              <a:lnSpc>
                <a:spcPct val="200000"/>
              </a:lnSpc>
              <a:spcAft>
                <a:spcPts val="151"/>
              </a:spcAft>
              <a:defRPr sz="900">
                <a:solidFill>
                  <a:srgbClr val="134389"/>
                </a:solidFill>
              </a:defRPr>
            </a:lvl5pPr>
          </a:lstStyle>
          <a:p>
            <a:pPr lvl="0"/>
            <a:r>
              <a:rPr lang="fr-FR"/>
              <a:t>Cliquez pour modifier les styles du texte du masque</a:t>
            </a:r>
          </a:p>
        </p:txBody>
      </p:sp>
      <p:sp>
        <p:nvSpPr>
          <p:cNvPr id="8" name="Espace réservé du texte 7">
            <a:extLst>
              <a:ext uri="{FF2B5EF4-FFF2-40B4-BE49-F238E27FC236}">
                <a16:creationId xmlns:a16="http://schemas.microsoft.com/office/drawing/2014/main" id="{EF5786DF-E07C-5BDB-6197-32BF680C6414}"/>
              </a:ext>
            </a:extLst>
          </p:cNvPr>
          <p:cNvSpPr>
            <a:spLocks noGrp="1"/>
          </p:cNvSpPr>
          <p:nvPr>
            <p:ph type="body" sz="quarter" idx="33"/>
          </p:nvPr>
        </p:nvSpPr>
        <p:spPr>
          <a:xfrm>
            <a:off x="4795852" y="1502983"/>
            <a:ext cx="3600000" cy="4236412"/>
          </a:xfrm>
          <a:solidFill>
            <a:schemeClr val="tx2"/>
          </a:solidFill>
          <a:ln>
            <a:noFill/>
          </a:ln>
        </p:spPr>
        <p:txBody>
          <a:bodyPr lIns="180000" tIns="180000" rIns="180000" bIns="180000" anchor="t" anchorCtr="0">
            <a:normAutofit/>
          </a:bodyPr>
          <a:lstStyle>
            <a:lvl1pPr marL="0" indent="0" algn="ctr">
              <a:lnSpc>
                <a:spcPct val="100000"/>
              </a:lnSpc>
              <a:spcBef>
                <a:spcPts val="300"/>
              </a:spcBef>
              <a:buNone/>
              <a:defRPr lang="fr-FR" sz="2000" b="0" i="0" u="none" strike="noStrike" cap="none" spc="0" baseline="0" dirty="0">
                <a:solidFill>
                  <a:schemeClr val="accent5">
                    <a:lumMod val="10000"/>
                  </a:schemeClr>
                </a:solidFill>
                <a:uFillTx/>
                <a:latin typeface="Arial"/>
                <a:ea typeface="Arial"/>
                <a:cs typeface="Arial"/>
                <a:sym typeface="Arial"/>
              </a:defRPr>
            </a:lvl1pPr>
            <a:lvl2pPr>
              <a:lnSpc>
                <a:spcPct val="200000"/>
              </a:lnSpc>
              <a:defRPr sz="1351">
                <a:solidFill>
                  <a:srgbClr val="134389"/>
                </a:solidFill>
              </a:defRPr>
            </a:lvl2pPr>
            <a:lvl3pPr>
              <a:lnSpc>
                <a:spcPct val="200000"/>
              </a:lnSpc>
              <a:defRPr sz="1200">
                <a:solidFill>
                  <a:srgbClr val="134389"/>
                </a:solidFill>
              </a:defRPr>
            </a:lvl3pPr>
            <a:lvl4pPr>
              <a:lnSpc>
                <a:spcPct val="200000"/>
              </a:lnSpc>
              <a:defRPr sz="1051">
                <a:solidFill>
                  <a:srgbClr val="134389"/>
                </a:solidFill>
              </a:defRPr>
            </a:lvl4pPr>
            <a:lvl5pPr>
              <a:lnSpc>
                <a:spcPct val="200000"/>
              </a:lnSpc>
              <a:defRPr sz="900">
                <a:solidFill>
                  <a:srgbClr val="134389"/>
                </a:solidFill>
              </a:defRPr>
            </a:lvl5pPr>
          </a:lstStyle>
          <a:p>
            <a:pPr lvl="0"/>
            <a:r>
              <a:rPr lang="fr-FR"/>
              <a:t>Cliquez pour modifier les styles du texte du masque</a:t>
            </a:r>
          </a:p>
        </p:txBody>
      </p:sp>
      <p:sp>
        <p:nvSpPr>
          <p:cNvPr id="12" name="Espace réservé du texte 4">
            <a:extLst>
              <a:ext uri="{FF2B5EF4-FFF2-40B4-BE49-F238E27FC236}">
                <a16:creationId xmlns:a16="http://schemas.microsoft.com/office/drawing/2014/main" id="{C05BD0D9-4A86-1C17-1979-20E64AF53876}"/>
              </a:ext>
            </a:extLst>
          </p:cNvPr>
          <p:cNvSpPr>
            <a:spLocks noGrp="1"/>
          </p:cNvSpPr>
          <p:nvPr>
            <p:ph type="body" sz="quarter" idx="35" hasCustomPrompt="1"/>
          </p:nvPr>
        </p:nvSpPr>
        <p:spPr>
          <a:xfrm>
            <a:off x="720000" y="888001"/>
            <a:ext cx="3600000" cy="503999"/>
          </a:xfrm>
          <a:solidFill>
            <a:srgbClr val="633564"/>
          </a:solidFill>
        </p:spPr>
        <p:txBody>
          <a:bodyPr lIns="288000" tIns="72000" rIns="288000" bIns="72000" anchor="t" anchorCtr="0">
            <a:noAutofit/>
          </a:bodyPr>
          <a:lstStyle>
            <a:lvl1pPr marL="0" indent="0" algn="ctr">
              <a:lnSpc>
                <a:spcPct val="100000"/>
              </a:lnSpc>
              <a:spcBef>
                <a:spcPts val="0"/>
              </a:spcBef>
              <a:buNone/>
              <a:defRPr sz="2200" b="0">
                <a:solidFill>
                  <a:srgbClr val="FFFFFF"/>
                </a:solidFill>
              </a:defRPr>
            </a:lvl1pPr>
            <a:lvl2pPr marL="228589" indent="0">
              <a:buNone/>
              <a:defRPr/>
            </a:lvl2pPr>
          </a:lstStyle>
          <a:p>
            <a:pPr lvl="0"/>
            <a:r>
              <a:rPr lang="fr-FR"/>
              <a:t>Encart 1</a:t>
            </a:r>
          </a:p>
        </p:txBody>
      </p:sp>
      <p:sp>
        <p:nvSpPr>
          <p:cNvPr id="14" name="Espace réservé du texte 7">
            <a:extLst>
              <a:ext uri="{FF2B5EF4-FFF2-40B4-BE49-F238E27FC236}">
                <a16:creationId xmlns:a16="http://schemas.microsoft.com/office/drawing/2014/main" id="{27BBC75B-CA93-3E7B-EEF8-FA37A2A84E54}"/>
              </a:ext>
            </a:extLst>
          </p:cNvPr>
          <p:cNvSpPr>
            <a:spLocks noGrp="1"/>
          </p:cNvSpPr>
          <p:nvPr>
            <p:ph type="body" sz="quarter" idx="36" hasCustomPrompt="1"/>
          </p:nvPr>
        </p:nvSpPr>
        <p:spPr>
          <a:xfrm>
            <a:off x="4785392" y="889008"/>
            <a:ext cx="3600000" cy="503999"/>
          </a:xfrm>
          <a:solidFill>
            <a:srgbClr val="A877B2"/>
          </a:solidFill>
        </p:spPr>
        <p:txBody>
          <a:bodyPr lIns="288000" tIns="72000" rIns="288000" bIns="72000" anchor="t" anchorCtr="0">
            <a:noAutofit/>
          </a:bodyPr>
          <a:lstStyle>
            <a:lvl1pPr marL="0" indent="0" algn="ctr">
              <a:lnSpc>
                <a:spcPct val="100000"/>
              </a:lnSpc>
              <a:spcBef>
                <a:spcPts val="0"/>
              </a:spcBef>
              <a:buNone/>
              <a:defRPr sz="2200" b="0">
                <a:solidFill>
                  <a:srgbClr val="FFFFFF"/>
                </a:solidFill>
              </a:defRPr>
            </a:lvl1pPr>
          </a:lstStyle>
          <a:p>
            <a:pPr lvl="0"/>
            <a:r>
              <a:rPr lang="fr-FR"/>
              <a:t>Encart 2</a:t>
            </a:r>
          </a:p>
        </p:txBody>
      </p:sp>
      <p:pic>
        <p:nvPicPr>
          <p:cNvPr id="2" name="Image 7">
            <a:extLst>
              <a:ext uri="{FF2B5EF4-FFF2-40B4-BE49-F238E27FC236}">
                <a16:creationId xmlns:a16="http://schemas.microsoft.com/office/drawing/2014/main" id="{CE03D636-752C-69BC-A57B-21D7E63C378E}"/>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p:blipFill>
        <p:spPr>
          <a:xfrm>
            <a:off x="360006" y="6516000"/>
            <a:ext cx="1069848" cy="201168"/>
          </a:xfrm>
          <a:prstGeom prst="rect">
            <a:avLst/>
          </a:prstGeom>
        </p:spPr>
      </p:pic>
      <p:cxnSp>
        <p:nvCxnSpPr>
          <p:cNvPr id="3" name="Connecteur droit 2">
            <a:extLst>
              <a:ext uri="{FF2B5EF4-FFF2-40B4-BE49-F238E27FC236}">
                <a16:creationId xmlns:a16="http://schemas.microsoft.com/office/drawing/2014/main" id="{58098189-26BC-727D-BD24-98733A931E4E}"/>
              </a:ext>
            </a:extLst>
          </p:cNvPr>
          <p:cNvCxnSpPr/>
          <p:nvPr userDrawn="1"/>
        </p:nvCxnSpPr>
        <p:spPr>
          <a:xfrm>
            <a:off x="0" y="6319357"/>
            <a:ext cx="9144000" cy="0"/>
          </a:xfrm>
          <a:prstGeom prst="line">
            <a:avLst/>
          </a:prstGeom>
          <a:noFill/>
          <a:ln w="6350" cap="flat">
            <a:solidFill>
              <a:srgbClr val="134389"/>
            </a:solidFill>
            <a:prstDash val="solid"/>
            <a:round/>
          </a:ln>
          <a:effectLst/>
          <a:sp3d/>
        </p:spPr>
        <p:style>
          <a:lnRef idx="0">
            <a:scrgbClr r="0" g="0" b="0"/>
          </a:lnRef>
          <a:fillRef idx="0">
            <a:scrgbClr r="0" g="0" b="0"/>
          </a:fillRef>
          <a:effectRef idx="0">
            <a:scrgbClr r="0" g="0" b="0"/>
          </a:effectRef>
          <a:fontRef idx="none"/>
        </p:style>
      </p:cxnSp>
      <p:sp>
        <p:nvSpPr>
          <p:cNvPr id="6" name="Espace réservé du numéro de diapositive 4">
            <a:extLst>
              <a:ext uri="{FF2B5EF4-FFF2-40B4-BE49-F238E27FC236}">
                <a16:creationId xmlns:a16="http://schemas.microsoft.com/office/drawing/2014/main" id="{34629E6F-3597-5FF4-7541-C0C62D791597}"/>
              </a:ext>
            </a:extLst>
          </p:cNvPr>
          <p:cNvSpPr>
            <a:spLocks noGrp="1"/>
          </p:cNvSpPr>
          <p:nvPr>
            <p:ph type="sldNum" sz="quarter" idx="52"/>
          </p:nvPr>
        </p:nvSpPr>
        <p:spPr>
          <a:xfrm>
            <a:off x="7020000" y="6408000"/>
            <a:ext cx="2057400" cy="366183"/>
          </a:xfrm>
        </p:spPr>
        <p:txBody>
          <a:bodyPr/>
          <a:lstStyle/>
          <a:p>
            <a:fld id="{0282FDC2-70C1-5C43-A3B8-F09EF6351E29}" type="slidenum">
              <a:rPr lang="fr-FR" smtClean="0"/>
              <a:pPr/>
              <a:t>‹N°›</a:t>
            </a:fld>
            <a:endParaRPr lang="fr-FR"/>
          </a:p>
        </p:txBody>
      </p:sp>
    </p:spTree>
    <p:extLst>
      <p:ext uri="{BB962C8B-B14F-4D97-AF65-F5344CB8AC3E}">
        <p14:creationId xmlns:p14="http://schemas.microsoft.com/office/powerpoint/2010/main" val="3570858208"/>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03-Slide graphique 5">
    <p:bg>
      <p:bgPr>
        <a:solidFill>
          <a:srgbClr val="897055"/>
        </a:solidFill>
        <a:effectLst/>
      </p:bgPr>
    </p:bg>
    <p:spTree>
      <p:nvGrpSpPr>
        <p:cNvPr id="1" name=""/>
        <p:cNvGrpSpPr/>
        <p:nvPr/>
      </p:nvGrpSpPr>
      <p:grpSpPr>
        <a:xfrm>
          <a:off x="0" y="0"/>
          <a:ext cx="0" cy="0"/>
          <a:chOff x="0" y="0"/>
          <a:chExt cx="0" cy="0"/>
        </a:xfrm>
      </p:grpSpPr>
      <p:pic>
        <p:nvPicPr>
          <p:cNvPr id="4" name="Graphique 3">
            <a:extLst>
              <a:ext uri="{FF2B5EF4-FFF2-40B4-BE49-F238E27FC236}">
                <a16:creationId xmlns:a16="http://schemas.microsoft.com/office/drawing/2014/main" id="{1F9BFF6A-40E5-7AF3-E91E-4035D16F0F43}"/>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p:blipFill>
        <p:spPr>
          <a:xfrm rot="10800000">
            <a:off x="549593" y="0"/>
            <a:ext cx="8044815" cy="5023104"/>
          </a:xfrm>
          <a:prstGeom prst="rect">
            <a:avLst/>
          </a:prstGeom>
        </p:spPr>
      </p:pic>
      <p:sp>
        <p:nvSpPr>
          <p:cNvPr id="7" name="Espace réservé du texte 4">
            <a:extLst>
              <a:ext uri="{FF2B5EF4-FFF2-40B4-BE49-F238E27FC236}">
                <a16:creationId xmlns:a16="http://schemas.microsoft.com/office/drawing/2014/main" id="{07AC7F94-5851-3CB5-B8AA-29E0EAD82C0F}"/>
              </a:ext>
            </a:extLst>
          </p:cNvPr>
          <p:cNvSpPr>
            <a:spLocks noGrp="1"/>
          </p:cNvSpPr>
          <p:nvPr>
            <p:ph type="body" sz="quarter" idx="32"/>
          </p:nvPr>
        </p:nvSpPr>
        <p:spPr>
          <a:xfrm>
            <a:off x="2568616" y="11"/>
            <a:ext cx="4010859" cy="6857989"/>
          </a:xfrm>
          <a:solidFill>
            <a:schemeClr val="tx2"/>
          </a:solidFill>
          <a:ln>
            <a:noFill/>
          </a:ln>
        </p:spPr>
        <p:txBody>
          <a:bodyPr lIns="180000" tIns="180000" rIns="180000" bIns="180000" anchor="ctr" anchorCtr="0">
            <a:normAutofit/>
          </a:bodyPr>
          <a:lstStyle>
            <a:lvl1pPr marL="0" indent="0" algn="ctr">
              <a:lnSpc>
                <a:spcPct val="100000"/>
              </a:lnSpc>
              <a:spcBef>
                <a:spcPts val="1125"/>
              </a:spcBef>
              <a:spcAft>
                <a:spcPts val="151"/>
              </a:spcAft>
              <a:buNone/>
              <a:defRPr sz="2800">
                <a:solidFill>
                  <a:srgbClr val="A877B2"/>
                </a:solidFill>
              </a:defRPr>
            </a:lvl1pPr>
            <a:lvl2pPr>
              <a:lnSpc>
                <a:spcPct val="200000"/>
              </a:lnSpc>
              <a:spcAft>
                <a:spcPts val="151"/>
              </a:spcAft>
              <a:defRPr sz="1351">
                <a:solidFill>
                  <a:srgbClr val="134389"/>
                </a:solidFill>
              </a:defRPr>
            </a:lvl2pPr>
            <a:lvl3pPr>
              <a:lnSpc>
                <a:spcPct val="200000"/>
              </a:lnSpc>
              <a:spcAft>
                <a:spcPts val="151"/>
              </a:spcAft>
              <a:defRPr sz="1200">
                <a:solidFill>
                  <a:srgbClr val="134389"/>
                </a:solidFill>
              </a:defRPr>
            </a:lvl3pPr>
            <a:lvl4pPr>
              <a:lnSpc>
                <a:spcPct val="200000"/>
              </a:lnSpc>
              <a:spcAft>
                <a:spcPts val="151"/>
              </a:spcAft>
              <a:defRPr sz="1051">
                <a:solidFill>
                  <a:srgbClr val="134389"/>
                </a:solidFill>
              </a:defRPr>
            </a:lvl4pPr>
            <a:lvl5pPr>
              <a:lnSpc>
                <a:spcPct val="200000"/>
              </a:lnSpc>
              <a:spcAft>
                <a:spcPts val="151"/>
              </a:spcAft>
              <a:defRPr sz="900">
                <a:solidFill>
                  <a:srgbClr val="134389"/>
                </a:solidFill>
              </a:defRPr>
            </a:lvl5pPr>
          </a:lstStyle>
          <a:p>
            <a:pPr lvl="0"/>
            <a:r>
              <a:rPr lang="fr-FR"/>
              <a:t>Cliquez pour modifier les styles du texte du masque</a:t>
            </a:r>
          </a:p>
        </p:txBody>
      </p:sp>
      <p:pic>
        <p:nvPicPr>
          <p:cNvPr id="5" name="Image 7">
            <a:extLst>
              <a:ext uri="{FF2B5EF4-FFF2-40B4-BE49-F238E27FC236}">
                <a16:creationId xmlns:a16="http://schemas.microsoft.com/office/drawing/2014/main" id="{C29F0EDB-227B-FA3E-F4F1-0D489414C13E}"/>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p:blipFill>
        <p:spPr>
          <a:xfrm>
            <a:off x="360006" y="6516000"/>
            <a:ext cx="1069848" cy="201168"/>
          </a:xfrm>
          <a:prstGeom prst="rect">
            <a:avLst/>
          </a:prstGeom>
        </p:spPr>
      </p:pic>
      <p:sp>
        <p:nvSpPr>
          <p:cNvPr id="3" name="Espace réservé du numéro de diapositive 4">
            <a:extLst>
              <a:ext uri="{FF2B5EF4-FFF2-40B4-BE49-F238E27FC236}">
                <a16:creationId xmlns:a16="http://schemas.microsoft.com/office/drawing/2014/main" id="{1BDF93F6-5D5C-A651-AAB9-1FA88D5DD857}"/>
              </a:ext>
            </a:extLst>
          </p:cNvPr>
          <p:cNvSpPr>
            <a:spLocks noGrp="1"/>
          </p:cNvSpPr>
          <p:nvPr>
            <p:ph type="sldNum" sz="quarter" idx="52"/>
          </p:nvPr>
        </p:nvSpPr>
        <p:spPr>
          <a:xfrm>
            <a:off x="7020000" y="6408000"/>
            <a:ext cx="2057400" cy="366183"/>
          </a:xfrm>
        </p:spPr>
        <p:txBody>
          <a:bodyPr/>
          <a:lstStyle>
            <a:lvl1pPr>
              <a:defRPr>
                <a:solidFill>
                  <a:srgbClr val="FFFFFF"/>
                </a:solidFill>
              </a:defRPr>
            </a:lvl1pPr>
          </a:lstStyle>
          <a:p>
            <a:fld id="{0282FDC2-70C1-5C43-A3B8-F09EF6351E29}" type="slidenum">
              <a:rPr lang="fr-FR" smtClean="0"/>
              <a:pPr/>
              <a:t>‹N°›</a:t>
            </a:fld>
            <a:endParaRPr lang="fr-FR"/>
          </a:p>
        </p:txBody>
      </p:sp>
    </p:spTree>
    <p:extLst>
      <p:ext uri="{BB962C8B-B14F-4D97-AF65-F5344CB8AC3E}">
        <p14:creationId xmlns:p14="http://schemas.microsoft.com/office/powerpoint/2010/main" val="388396954"/>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03-Slide graphique 6">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A3B076F1-C817-D337-5302-E5A0BFA98EF8}"/>
              </a:ext>
            </a:extLst>
          </p:cNvPr>
          <p:cNvPicPr>
            <a:picLocks/>
          </p:cNvPicPr>
          <p:nvPr userDrawn="1"/>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l="5555" r="5555" b="24999"/>
          <a:stretch/>
        </p:blipFill>
        <p:spPr>
          <a:xfrm>
            <a:off x="-1" y="3"/>
            <a:ext cx="9144001" cy="6857999"/>
          </a:xfrm>
          <a:prstGeom prst="rect">
            <a:avLst/>
          </a:prstGeom>
        </p:spPr>
      </p:pic>
      <p:sp>
        <p:nvSpPr>
          <p:cNvPr id="7" name="Espace réservé du texte 4">
            <a:extLst>
              <a:ext uri="{FF2B5EF4-FFF2-40B4-BE49-F238E27FC236}">
                <a16:creationId xmlns:a16="http://schemas.microsoft.com/office/drawing/2014/main" id="{07AC7F94-5851-3CB5-B8AA-29E0EAD82C0F}"/>
              </a:ext>
            </a:extLst>
          </p:cNvPr>
          <p:cNvSpPr>
            <a:spLocks noGrp="1"/>
          </p:cNvSpPr>
          <p:nvPr>
            <p:ph type="body" sz="quarter" idx="32"/>
          </p:nvPr>
        </p:nvSpPr>
        <p:spPr>
          <a:xfrm>
            <a:off x="2435224" y="17"/>
            <a:ext cx="4273550" cy="6857977"/>
          </a:xfrm>
          <a:solidFill>
            <a:schemeClr val="tx2"/>
          </a:solidFill>
          <a:ln>
            <a:noFill/>
          </a:ln>
        </p:spPr>
        <p:txBody>
          <a:bodyPr lIns="180000" tIns="180000" rIns="180000" bIns="180000" anchor="ctr" anchorCtr="0">
            <a:normAutofit/>
          </a:bodyPr>
          <a:lstStyle>
            <a:lvl1pPr marL="0" indent="0" algn="ctr">
              <a:lnSpc>
                <a:spcPct val="100000"/>
              </a:lnSpc>
              <a:spcBef>
                <a:spcPts val="300"/>
              </a:spcBef>
              <a:spcAft>
                <a:spcPts val="0"/>
              </a:spcAft>
              <a:buNone/>
              <a:defRPr sz="2800">
                <a:solidFill>
                  <a:srgbClr val="EE7326"/>
                </a:solidFill>
              </a:defRPr>
            </a:lvl1pPr>
            <a:lvl2pPr>
              <a:lnSpc>
                <a:spcPct val="200000"/>
              </a:lnSpc>
              <a:spcAft>
                <a:spcPts val="151"/>
              </a:spcAft>
              <a:defRPr sz="1351">
                <a:solidFill>
                  <a:srgbClr val="134389"/>
                </a:solidFill>
              </a:defRPr>
            </a:lvl2pPr>
            <a:lvl3pPr>
              <a:lnSpc>
                <a:spcPct val="200000"/>
              </a:lnSpc>
              <a:spcAft>
                <a:spcPts val="151"/>
              </a:spcAft>
              <a:defRPr sz="1200">
                <a:solidFill>
                  <a:srgbClr val="134389"/>
                </a:solidFill>
              </a:defRPr>
            </a:lvl3pPr>
            <a:lvl4pPr>
              <a:lnSpc>
                <a:spcPct val="200000"/>
              </a:lnSpc>
              <a:spcAft>
                <a:spcPts val="151"/>
              </a:spcAft>
              <a:defRPr sz="1051">
                <a:solidFill>
                  <a:srgbClr val="134389"/>
                </a:solidFill>
              </a:defRPr>
            </a:lvl4pPr>
            <a:lvl5pPr>
              <a:lnSpc>
                <a:spcPct val="200000"/>
              </a:lnSpc>
              <a:spcAft>
                <a:spcPts val="151"/>
              </a:spcAft>
              <a:defRPr sz="900">
                <a:solidFill>
                  <a:srgbClr val="134389"/>
                </a:solidFill>
              </a:defRPr>
            </a:lvl5pPr>
          </a:lstStyle>
          <a:p>
            <a:pPr lvl="0"/>
            <a:r>
              <a:rPr lang="fr-FR"/>
              <a:t>Cliquez pour modifier les styles du texte du masque</a:t>
            </a:r>
          </a:p>
        </p:txBody>
      </p:sp>
      <p:sp>
        <p:nvSpPr>
          <p:cNvPr id="10" name="Espace réservé du texte 4">
            <a:extLst>
              <a:ext uri="{FF2B5EF4-FFF2-40B4-BE49-F238E27FC236}">
                <a16:creationId xmlns:a16="http://schemas.microsoft.com/office/drawing/2014/main" id="{5D88F5DF-4F96-2245-792A-243A15087DAD}"/>
              </a:ext>
            </a:extLst>
          </p:cNvPr>
          <p:cNvSpPr>
            <a:spLocks noGrp="1"/>
          </p:cNvSpPr>
          <p:nvPr>
            <p:ph type="body" sz="quarter" idx="33" hasCustomPrompt="1"/>
          </p:nvPr>
        </p:nvSpPr>
        <p:spPr>
          <a:xfrm>
            <a:off x="2435224" y="1487549"/>
            <a:ext cx="4273550" cy="578959"/>
          </a:xfrm>
          <a:noFill/>
          <a:ln>
            <a:noFill/>
          </a:ln>
        </p:spPr>
        <p:txBody>
          <a:bodyPr lIns="180000" tIns="180000" rIns="180000" bIns="180000" anchor="ctr" anchorCtr="0">
            <a:spAutoFit/>
          </a:bodyPr>
          <a:lstStyle>
            <a:lvl1pPr marL="0" indent="0" algn="ctr">
              <a:lnSpc>
                <a:spcPct val="100000"/>
              </a:lnSpc>
              <a:spcBef>
                <a:spcPts val="300"/>
              </a:spcBef>
              <a:spcAft>
                <a:spcPts val="0"/>
              </a:spcAft>
              <a:buNone/>
              <a:defRPr sz="1400" b="1">
                <a:solidFill>
                  <a:schemeClr val="accent5">
                    <a:lumMod val="10000"/>
                  </a:schemeClr>
                </a:solidFill>
              </a:defRPr>
            </a:lvl1pPr>
            <a:lvl2pPr>
              <a:lnSpc>
                <a:spcPct val="200000"/>
              </a:lnSpc>
              <a:spcAft>
                <a:spcPts val="151"/>
              </a:spcAft>
              <a:defRPr sz="1351">
                <a:solidFill>
                  <a:srgbClr val="134389"/>
                </a:solidFill>
              </a:defRPr>
            </a:lvl2pPr>
            <a:lvl3pPr>
              <a:lnSpc>
                <a:spcPct val="200000"/>
              </a:lnSpc>
              <a:spcAft>
                <a:spcPts val="151"/>
              </a:spcAft>
              <a:defRPr sz="1200">
                <a:solidFill>
                  <a:srgbClr val="134389"/>
                </a:solidFill>
              </a:defRPr>
            </a:lvl3pPr>
            <a:lvl4pPr>
              <a:lnSpc>
                <a:spcPct val="200000"/>
              </a:lnSpc>
              <a:spcAft>
                <a:spcPts val="151"/>
              </a:spcAft>
              <a:defRPr sz="1051">
                <a:solidFill>
                  <a:srgbClr val="134389"/>
                </a:solidFill>
              </a:defRPr>
            </a:lvl4pPr>
            <a:lvl5pPr>
              <a:lnSpc>
                <a:spcPct val="200000"/>
              </a:lnSpc>
              <a:spcAft>
                <a:spcPts val="151"/>
              </a:spcAft>
              <a:defRPr sz="900">
                <a:solidFill>
                  <a:srgbClr val="134389"/>
                </a:solidFill>
              </a:defRPr>
            </a:lvl5pPr>
          </a:lstStyle>
          <a:p>
            <a:pPr lvl="0"/>
            <a:r>
              <a:rPr lang="fr-FR"/>
              <a:t>Mot clé</a:t>
            </a:r>
          </a:p>
        </p:txBody>
      </p:sp>
      <p:pic>
        <p:nvPicPr>
          <p:cNvPr id="2" name="Image 7">
            <a:extLst>
              <a:ext uri="{FF2B5EF4-FFF2-40B4-BE49-F238E27FC236}">
                <a16:creationId xmlns:a16="http://schemas.microsoft.com/office/drawing/2014/main" id="{774CF081-9CD9-F8AC-E3E8-8070DB339254}"/>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p:blipFill>
        <p:spPr>
          <a:xfrm>
            <a:off x="360006" y="6516000"/>
            <a:ext cx="1069848" cy="201168"/>
          </a:xfrm>
          <a:prstGeom prst="rect">
            <a:avLst/>
          </a:prstGeom>
        </p:spPr>
      </p:pic>
      <p:sp>
        <p:nvSpPr>
          <p:cNvPr id="4" name="Espace réservé du numéro de diapositive 4">
            <a:extLst>
              <a:ext uri="{FF2B5EF4-FFF2-40B4-BE49-F238E27FC236}">
                <a16:creationId xmlns:a16="http://schemas.microsoft.com/office/drawing/2014/main" id="{ED595155-1EAA-5843-81C6-DB0E84A96900}"/>
              </a:ext>
            </a:extLst>
          </p:cNvPr>
          <p:cNvSpPr>
            <a:spLocks noGrp="1"/>
          </p:cNvSpPr>
          <p:nvPr>
            <p:ph type="sldNum" sz="quarter" idx="52"/>
          </p:nvPr>
        </p:nvSpPr>
        <p:spPr>
          <a:xfrm>
            <a:off x="7020000" y="6408000"/>
            <a:ext cx="2057400" cy="366183"/>
          </a:xfrm>
        </p:spPr>
        <p:txBody>
          <a:bodyPr/>
          <a:lstStyle>
            <a:lvl1pPr>
              <a:defRPr>
                <a:solidFill>
                  <a:srgbClr val="FFFFFF"/>
                </a:solidFill>
              </a:defRPr>
            </a:lvl1pPr>
          </a:lstStyle>
          <a:p>
            <a:fld id="{0282FDC2-70C1-5C43-A3B8-F09EF6351E29}" type="slidenum">
              <a:rPr lang="fr-FR" smtClean="0"/>
              <a:pPr/>
              <a:t>‹N°›</a:t>
            </a:fld>
            <a:endParaRPr lang="fr-FR"/>
          </a:p>
        </p:txBody>
      </p:sp>
    </p:spTree>
    <p:extLst>
      <p:ext uri="{BB962C8B-B14F-4D97-AF65-F5344CB8AC3E}">
        <p14:creationId xmlns:p14="http://schemas.microsoft.com/office/powerpoint/2010/main" val="1950309001"/>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03-Zoom">
    <p:bg>
      <p:bgPr>
        <a:solidFill>
          <a:srgbClr val="897055"/>
        </a:solidFill>
        <a:effectLst/>
      </p:bgPr>
    </p:bg>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1FAD9BBE-5301-4142-BA72-040EE4AE515C}"/>
              </a:ext>
            </a:extLst>
          </p:cNvPr>
          <p:cNvSpPr>
            <a:spLocks noGrp="1"/>
          </p:cNvSpPr>
          <p:nvPr>
            <p:ph type="body" sz="quarter" idx="31" hasCustomPrompt="1"/>
          </p:nvPr>
        </p:nvSpPr>
        <p:spPr>
          <a:xfrm>
            <a:off x="2958461" y="2807200"/>
            <a:ext cx="5583486" cy="430357"/>
          </a:xfrm>
        </p:spPr>
        <p:txBody>
          <a:bodyPr>
            <a:noAutofit/>
          </a:bodyPr>
          <a:lstStyle>
            <a:lvl1pPr marL="0" indent="0" algn="l">
              <a:lnSpc>
                <a:spcPct val="100000"/>
              </a:lnSpc>
              <a:spcBef>
                <a:spcPts val="0"/>
              </a:spcBef>
              <a:buNone/>
              <a:defRPr sz="1800" b="1" i="0">
                <a:solidFill>
                  <a:schemeClr val="tx2"/>
                </a:solidFill>
                <a:latin typeface="Arial" panose="020B0604020202020204" pitchFamily="34" charset="0"/>
                <a:cs typeface="Arial" panose="020B0604020202020204" pitchFamily="34" charset="0"/>
              </a:defRPr>
            </a:lvl1pPr>
          </a:lstStyle>
          <a:p>
            <a:pPr lvl="0"/>
            <a:r>
              <a:rPr lang="fr-FR"/>
              <a:t>Ligne complémentaire</a:t>
            </a:r>
          </a:p>
        </p:txBody>
      </p:sp>
      <p:sp>
        <p:nvSpPr>
          <p:cNvPr id="17" name="Espace réservé du texte 16">
            <a:extLst>
              <a:ext uri="{FF2B5EF4-FFF2-40B4-BE49-F238E27FC236}">
                <a16:creationId xmlns:a16="http://schemas.microsoft.com/office/drawing/2014/main" id="{AD161EA3-BEA0-AA03-E0F9-8E64FA55E2F0}"/>
              </a:ext>
            </a:extLst>
          </p:cNvPr>
          <p:cNvSpPr>
            <a:spLocks noGrp="1"/>
          </p:cNvSpPr>
          <p:nvPr>
            <p:ph type="body" sz="quarter" idx="36" hasCustomPrompt="1"/>
          </p:nvPr>
        </p:nvSpPr>
        <p:spPr>
          <a:xfrm>
            <a:off x="2958461" y="3447828"/>
            <a:ext cx="5583486" cy="470695"/>
          </a:xfrm>
        </p:spPr>
        <p:txBody>
          <a:bodyPr>
            <a:noAutofit/>
          </a:bodyPr>
          <a:lstStyle>
            <a:lvl1pPr marL="0" indent="0" algn="l">
              <a:lnSpc>
                <a:spcPct val="100000"/>
              </a:lnSpc>
              <a:buNone/>
              <a:defRPr sz="1351" b="0">
                <a:solidFill>
                  <a:schemeClr val="tx2"/>
                </a:solidFill>
              </a:defRPr>
            </a:lvl1pPr>
          </a:lstStyle>
          <a:p>
            <a:pPr lvl="0"/>
            <a:r>
              <a:rPr lang="fr-FR"/>
              <a:t>Ligne complémentaire</a:t>
            </a:r>
          </a:p>
        </p:txBody>
      </p:sp>
      <p:pic>
        <p:nvPicPr>
          <p:cNvPr id="2" name="Image 51">
            <a:extLst>
              <a:ext uri="{FF2B5EF4-FFF2-40B4-BE49-F238E27FC236}">
                <a16:creationId xmlns:a16="http://schemas.microsoft.com/office/drawing/2014/main" id="{C078AE08-70C6-A95E-08BD-61687EA7EE3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p:blipFill>
        <p:spPr>
          <a:xfrm>
            <a:off x="719175" y="1820451"/>
            <a:ext cx="1973580" cy="1973580"/>
          </a:xfrm>
          <a:prstGeom prst="rect">
            <a:avLst/>
          </a:prstGeom>
        </p:spPr>
      </p:pic>
      <p:sp>
        <p:nvSpPr>
          <p:cNvPr id="6" name="Titre 2">
            <a:extLst>
              <a:ext uri="{FF2B5EF4-FFF2-40B4-BE49-F238E27FC236}">
                <a16:creationId xmlns:a16="http://schemas.microsoft.com/office/drawing/2014/main" id="{4C752422-D90B-2A59-404F-71F42066C8AE}"/>
              </a:ext>
            </a:extLst>
          </p:cNvPr>
          <p:cNvSpPr>
            <a:spLocks noGrp="1"/>
          </p:cNvSpPr>
          <p:nvPr>
            <p:ph type="title" hasCustomPrompt="1"/>
          </p:nvPr>
        </p:nvSpPr>
        <p:spPr>
          <a:xfrm>
            <a:off x="2958461" y="1823977"/>
            <a:ext cx="5583486" cy="615553"/>
          </a:xfrm>
          <a:noFill/>
        </p:spPr>
        <p:txBody>
          <a:bodyPr wrap="square" lIns="0" tIns="0" rIns="0" bIns="0" anchor="t" anchorCtr="0">
            <a:spAutoFit/>
          </a:bodyPr>
          <a:lstStyle>
            <a:lvl1pPr marL="0" indent="0" algn="l">
              <a:lnSpc>
                <a:spcPct val="100000"/>
              </a:lnSpc>
              <a:buFont typeface="Arial" panose="020B0604020202020204" pitchFamily="34" charset="0"/>
              <a:buNone/>
              <a:defRPr sz="4000">
                <a:solidFill>
                  <a:schemeClr val="tx2"/>
                </a:solidFill>
              </a:defRPr>
            </a:lvl1pPr>
          </a:lstStyle>
          <a:p>
            <a:r>
              <a:rPr lang="fr-FR"/>
              <a:t>Zoom</a:t>
            </a:r>
            <a:endParaRPr/>
          </a:p>
        </p:txBody>
      </p:sp>
      <p:pic>
        <p:nvPicPr>
          <p:cNvPr id="3" name="Image 7">
            <a:extLst>
              <a:ext uri="{FF2B5EF4-FFF2-40B4-BE49-F238E27FC236}">
                <a16:creationId xmlns:a16="http://schemas.microsoft.com/office/drawing/2014/main" id="{1384DD85-3F87-CE32-D32F-B68A567B6FC7}"/>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p:blipFill>
        <p:spPr>
          <a:xfrm>
            <a:off x="360006" y="6516000"/>
            <a:ext cx="1069848" cy="201168"/>
          </a:xfrm>
          <a:prstGeom prst="rect">
            <a:avLst/>
          </a:prstGeom>
        </p:spPr>
      </p:pic>
      <p:cxnSp>
        <p:nvCxnSpPr>
          <p:cNvPr id="5" name="Connecteur droit 4">
            <a:extLst>
              <a:ext uri="{FF2B5EF4-FFF2-40B4-BE49-F238E27FC236}">
                <a16:creationId xmlns:a16="http://schemas.microsoft.com/office/drawing/2014/main" id="{BC8A0246-889E-6160-65CB-280CA66E6A91}"/>
              </a:ext>
            </a:extLst>
          </p:cNvPr>
          <p:cNvCxnSpPr/>
          <p:nvPr userDrawn="1"/>
        </p:nvCxnSpPr>
        <p:spPr>
          <a:xfrm>
            <a:off x="0" y="6319357"/>
            <a:ext cx="9144000" cy="0"/>
          </a:xfrm>
          <a:prstGeom prst="line">
            <a:avLst/>
          </a:prstGeom>
          <a:noFill/>
          <a:ln w="6350" cap="flat">
            <a:solidFill>
              <a:schemeClr val="tx2"/>
            </a:solidFill>
            <a:prstDash val="solid"/>
            <a:round/>
          </a:ln>
          <a:effectLst/>
          <a:sp3d/>
        </p:spPr>
        <p:style>
          <a:lnRef idx="0">
            <a:scrgbClr r="0" g="0" b="0"/>
          </a:lnRef>
          <a:fillRef idx="0">
            <a:scrgbClr r="0" g="0" b="0"/>
          </a:fillRef>
          <a:effectRef idx="0">
            <a:scrgbClr r="0" g="0" b="0"/>
          </a:effectRef>
          <a:fontRef idx="none"/>
        </p:style>
      </p:cxnSp>
      <p:sp>
        <p:nvSpPr>
          <p:cNvPr id="7" name="Espace réservé du numéro de diapositive 4">
            <a:extLst>
              <a:ext uri="{FF2B5EF4-FFF2-40B4-BE49-F238E27FC236}">
                <a16:creationId xmlns:a16="http://schemas.microsoft.com/office/drawing/2014/main" id="{14B5B8B2-C1A7-34CB-C674-0CA2A5D6A2FA}"/>
              </a:ext>
            </a:extLst>
          </p:cNvPr>
          <p:cNvSpPr>
            <a:spLocks noGrp="1"/>
          </p:cNvSpPr>
          <p:nvPr>
            <p:ph type="sldNum" sz="quarter" idx="52"/>
          </p:nvPr>
        </p:nvSpPr>
        <p:spPr>
          <a:xfrm>
            <a:off x="7020000" y="6408000"/>
            <a:ext cx="2057400" cy="366183"/>
          </a:xfrm>
        </p:spPr>
        <p:txBody>
          <a:bodyPr/>
          <a:lstStyle>
            <a:lvl1pPr>
              <a:defRPr>
                <a:solidFill>
                  <a:srgbClr val="FFFFFF"/>
                </a:solidFill>
              </a:defRPr>
            </a:lvl1pPr>
          </a:lstStyle>
          <a:p>
            <a:fld id="{0282FDC2-70C1-5C43-A3B8-F09EF6351E29}" type="slidenum">
              <a:rPr lang="fr-FR" smtClean="0"/>
              <a:pPr/>
              <a:t>‹N°›</a:t>
            </a:fld>
            <a:endParaRPr lang="fr-FR"/>
          </a:p>
        </p:txBody>
      </p:sp>
    </p:spTree>
    <p:extLst>
      <p:ext uri="{BB962C8B-B14F-4D97-AF65-F5344CB8AC3E}">
        <p14:creationId xmlns:p14="http://schemas.microsoft.com/office/powerpoint/2010/main" val="235197368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01-Sommaire">
    <p:bg>
      <p:bgPr>
        <a:solidFill>
          <a:srgbClr val="FFFFFF"/>
        </a:solidFill>
        <a:effectLst/>
      </p:bgPr>
    </p:bg>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E84AC216-9957-D6A2-81C0-49EBCB16F445}"/>
              </a:ext>
            </a:extLst>
          </p:cNvPr>
          <p:cNvSpPr>
            <a:spLocks noGrp="1" noChangeAspect="1"/>
          </p:cNvSpPr>
          <p:nvPr>
            <p:ph type="title" hasCustomPrompt="1"/>
          </p:nvPr>
        </p:nvSpPr>
        <p:spPr>
          <a:xfrm>
            <a:off x="774002" y="720002"/>
            <a:ext cx="2032709" cy="442035"/>
          </a:xfrm>
          <a:noFill/>
          <a:ln w="9525">
            <a:solidFill>
              <a:srgbClr val="134389"/>
            </a:solidFill>
          </a:ln>
        </p:spPr>
        <p:txBody>
          <a:bodyPr wrap="none" lIns="108000" tIns="36000" rIns="108000" bIns="36000" anchor="t" anchorCtr="0">
            <a:spAutoFit/>
          </a:bodyPr>
          <a:lstStyle>
            <a:lvl1pPr algn="l">
              <a:lnSpc>
                <a:spcPct val="100000"/>
              </a:lnSpc>
              <a:defRPr sz="2400">
                <a:solidFill>
                  <a:srgbClr val="134389"/>
                </a:solidFill>
              </a:defRPr>
            </a:lvl1pPr>
          </a:lstStyle>
          <a:p>
            <a:r>
              <a:rPr lang="fr-FR"/>
              <a:t>Ordre du jour</a:t>
            </a:r>
            <a:endParaRPr/>
          </a:p>
        </p:txBody>
      </p:sp>
      <p:sp>
        <p:nvSpPr>
          <p:cNvPr id="10" name="01">
            <a:extLst>
              <a:ext uri="{FF2B5EF4-FFF2-40B4-BE49-F238E27FC236}">
                <a16:creationId xmlns:a16="http://schemas.microsoft.com/office/drawing/2014/main" id="{E403A290-CB5E-C977-E5FD-8BA9E7E53FA8}"/>
              </a:ext>
            </a:extLst>
          </p:cNvPr>
          <p:cNvSpPr>
            <a:spLocks noGrp="1"/>
          </p:cNvSpPr>
          <p:nvPr>
            <p:ph type="body" sz="quarter" idx="30" hasCustomPrompt="1"/>
          </p:nvPr>
        </p:nvSpPr>
        <p:spPr>
          <a:xfrm>
            <a:off x="773358" y="4039377"/>
            <a:ext cx="358222" cy="360000"/>
          </a:xfrm>
          <a:prstGeom prst="rect">
            <a:avLst/>
          </a:prstGeom>
          <a:solidFill>
            <a:srgbClr val="006FB8"/>
          </a:solidFill>
          <a:ln>
            <a:noFill/>
          </a:ln>
          <a:effectLst/>
        </p:spPr>
        <p:txBody>
          <a:bodyPr anchor="ctr">
            <a:noAutofit/>
          </a:bodyPr>
          <a:lstStyle>
            <a:lvl1pPr marL="0" indent="0" algn="ctr">
              <a:lnSpc>
                <a:spcPct val="100000"/>
              </a:lnSpc>
              <a:spcBef>
                <a:spcPts val="0"/>
              </a:spcBef>
              <a:buNone/>
              <a:defRPr sz="1200" b="1">
                <a:solidFill>
                  <a:srgbClr val="FFFFFF"/>
                </a:solidFill>
                <a:latin typeface="Arial" panose="020B0604020202020204" pitchFamily="34" charset="0"/>
                <a:cs typeface="Arial" panose="020B0604020202020204" pitchFamily="34" charset="0"/>
              </a:defRPr>
            </a:lvl1pPr>
          </a:lstStyle>
          <a:p>
            <a:r>
              <a:t>0</a:t>
            </a:r>
            <a:r>
              <a:rPr lang="fr-FR"/>
              <a:t>3</a:t>
            </a:r>
            <a:endParaRPr/>
          </a:p>
        </p:txBody>
      </p:sp>
      <p:pic>
        <p:nvPicPr>
          <p:cNvPr id="51" name="Image 50">
            <a:extLst>
              <a:ext uri="{FF2B5EF4-FFF2-40B4-BE49-F238E27FC236}">
                <a16:creationId xmlns:a16="http://schemas.microsoft.com/office/drawing/2014/main" id="{8F275715-53E8-8DF9-B622-667E9F559785}"/>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p:blipFill>
        <p:spPr>
          <a:xfrm>
            <a:off x="774463" y="2014636"/>
            <a:ext cx="960120" cy="960120"/>
          </a:xfrm>
          <a:prstGeom prst="rect">
            <a:avLst/>
          </a:prstGeom>
        </p:spPr>
      </p:pic>
      <p:pic>
        <p:nvPicPr>
          <p:cNvPr id="52" name="Image 51">
            <a:extLst>
              <a:ext uri="{FF2B5EF4-FFF2-40B4-BE49-F238E27FC236}">
                <a16:creationId xmlns:a16="http://schemas.microsoft.com/office/drawing/2014/main" id="{A087859B-D8C5-8ACD-40CD-A6EC4289BD90}"/>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p:blipFill>
        <p:spPr>
          <a:xfrm>
            <a:off x="4770971" y="2014635"/>
            <a:ext cx="960120" cy="960120"/>
          </a:xfrm>
          <a:prstGeom prst="rect">
            <a:avLst/>
          </a:prstGeom>
        </p:spPr>
      </p:pic>
      <p:pic>
        <p:nvPicPr>
          <p:cNvPr id="53" name="Image 52">
            <a:extLst>
              <a:ext uri="{FF2B5EF4-FFF2-40B4-BE49-F238E27FC236}">
                <a16:creationId xmlns:a16="http://schemas.microsoft.com/office/drawing/2014/main" id="{8CA19124-E862-D5AB-814F-BD528D60C9EF}"/>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p:blipFill>
        <p:spPr>
          <a:xfrm>
            <a:off x="4770971" y="4039377"/>
            <a:ext cx="960120" cy="960120"/>
          </a:xfrm>
          <a:prstGeom prst="rect">
            <a:avLst/>
          </a:prstGeom>
        </p:spPr>
      </p:pic>
      <p:pic>
        <p:nvPicPr>
          <p:cNvPr id="54" name="Image 53">
            <a:extLst>
              <a:ext uri="{FF2B5EF4-FFF2-40B4-BE49-F238E27FC236}">
                <a16:creationId xmlns:a16="http://schemas.microsoft.com/office/drawing/2014/main" id="{8AE2AFEE-0408-E4FB-2948-D5E8DF483438}"/>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p:blipFill>
        <p:spPr>
          <a:xfrm>
            <a:off x="774463" y="4039377"/>
            <a:ext cx="960120" cy="960120"/>
          </a:xfrm>
          <a:prstGeom prst="rect">
            <a:avLst/>
          </a:prstGeom>
        </p:spPr>
      </p:pic>
      <p:sp>
        <p:nvSpPr>
          <p:cNvPr id="21" name="Texte">
            <a:extLst>
              <a:ext uri="{FF2B5EF4-FFF2-40B4-BE49-F238E27FC236}">
                <a16:creationId xmlns:a16="http://schemas.microsoft.com/office/drawing/2014/main" id="{2A369FF4-D19F-4C27-BEE8-88E37E363350}"/>
              </a:ext>
            </a:extLst>
          </p:cNvPr>
          <p:cNvSpPr txBox="1">
            <a:spLocks noGrp="1"/>
          </p:cNvSpPr>
          <p:nvPr>
            <p:ph type="body" sz="quarter" idx="51" hasCustomPrompt="1"/>
          </p:nvPr>
        </p:nvSpPr>
        <p:spPr>
          <a:xfrm>
            <a:off x="5856409" y="4039382"/>
            <a:ext cx="2509581" cy="207877"/>
          </a:xfrm>
          <a:prstGeom prst="rect">
            <a:avLst/>
          </a:prstGeom>
          <a:solidFill>
            <a:srgbClr val="FFFFFF"/>
          </a:solidFill>
          <a:effectLst/>
        </p:spPr>
        <p:txBody>
          <a:bodyPr wrap="square">
            <a:spAutoFit/>
          </a:bodyPr>
          <a:lstStyle>
            <a:lvl1pPr marL="0" indent="0" defTabSz="171442">
              <a:lnSpc>
                <a:spcPct val="100000"/>
              </a:lnSpc>
              <a:spcBef>
                <a:spcPts val="451"/>
              </a:spcBef>
              <a:buNone/>
              <a:defRPr sz="1351" b="1">
                <a:solidFill>
                  <a:srgbClr val="897055"/>
                </a:solidFill>
              </a:defRPr>
            </a:lvl1pPr>
          </a:lstStyle>
          <a:p>
            <a:r>
              <a:rPr lang="fr-FR"/>
              <a:t>Titre de section </a:t>
            </a:r>
            <a:endParaRPr/>
          </a:p>
        </p:txBody>
      </p:sp>
      <p:sp>
        <p:nvSpPr>
          <p:cNvPr id="284" name="Texte"/>
          <p:cNvSpPr txBox="1">
            <a:spLocks noGrp="1"/>
          </p:cNvSpPr>
          <p:nvPr>
            <p:ph type="body" sz="quarter" idx="25" hasCustomPrompt="1"/>
          </p:nvPr>
        </p:nvSpPr>
        <p:spPr>
          <a:xfrm>
            <a:off x="1863457" y="2014638"/>
            <a:ext cx="2509581" cy="207877"/>
          </a:xfrm>
          <a:prstGeom prst="rect">
            <a:avLst/>
          </a:prstGeom>
          <a:solidFill>
            <a:srgbClr val="FFFFFF"/>
          </a:solidFill>
          <a:effectLst/>
        </p:spPr>
        <p:txBody>
          <a:bodyPr wrap="square">
            <a:spAutoFit/>
          </a:bodyPr>
          <a:lstStyle>
            <a:lvl1pPr marL="0" indent="0" defTabSz="171442">
              <a:lnSpc>
                <a:spcPct val="100000"/>
              </a:lnSpc>
              <a:spcBef>
                <a:spcPts val="451"/>
              </a:spcBef>
              <a:buNone/>
              <a:defRPr sz="1351" b="1">
                <a:solidFill>
                  <a:srgbClr val="A877B2"/>
                </a:solidFill>
              </a:defRPr>
            </a:lvl1pPr>
          </a:lstStyle>
          <a:p>
            <a:r>
              <a:rPr lang="fr-FR"/>
              <a:t>Titre de section </a:t>
            </a:r>
            <a:endParaRPr/>
          </a:p>
        </p:txBody>
      </p:sp>
      <p:sp>
        <p:nvSpPr>
          <p:cNvPr id="16" name="Texte">
            <a:extLst>
              <a:ext uri="{FF2B5EF4-FFF2-40B4-BE49-F238E27FC236}">
                <a16:creationId xmlns:a16="http://schemas.microsoft.com/office/drawing/2014/main" id="{AF3E8BA5-928E-6618-6585-BE6E84D3C65B}"/>
              </a:ext>
            </a:extLst>
          </p:cNvPr>
          <p:cNvSpPr txBox="1">
            <a:spLocks noGrp="1"/>
          </p:cNvSpPr>
          <p:nvPr>
            <p:ph type="body" sz="quarter" idx="49" hasCustomPrompt="1"/>
          </p:nvPr>
        </p:nvSpPr>
        <p:spPr>
          <a:xfrm>
            <a:off x="1863457" y="4039382"/>
            <a:ext cx="2509581" cy="207877"/>
          </a:xfrm>
          <a:prstGeom prst="rect">
            <a:avLst/>
          </a:prstGeom>
          <a:solidFill>
            <a:srgbClr val="FFFFFF"/>
          </a:solidFill>
          <a:effectLst/>
        </p:spPr>
        <p:txBody>
          <a:bodyPr wrap="square">
            <a:spAutoFit/>
          </a:bodyPr>
          <a:lstStyle>
            <a:lvl1pPr marL="0" indent="0" defTabSz="171442">
              <a:lnSpc>
                <a:spcPct val="100000"/>
              </a:lnSpc>
              <a:spcBef>
                <a:spcPts val="451"/>
              </a:spcBef>
              <a:buNone/>
              <a:defRPr sz="1351" b="1">
                <a:solidFill>
                  <a:srgbClr val="006FB8"/>
                </a:solidFill>
              </a:defRPr>
            </a:lvl1pPr>
          </a:lstStyle>
          <a:p>
            <a:r>
              <a:rPr lang="fr-FR"/>
              <a:t>Titre de section </a:t>
            </a:r>
            <a:endParaRPr/>
          </a:p>
        </p:txBody>
      </p:sp>
      <p:sp>
        <p:nvSpPr>
          <p:cNvPr id="2" name="Texte">
            <a:extLst>
              <a:ext uri="{FF2B5EF4-FFF2-40B4-BE49-F238E27FC236}">
                <a16:creationId xmlns:a16="http://schemas.microsoft.com/office/drawing/2014/main" id="{EF141659-E793-5D1D-1BF8-D0C2E31BBC8E}"/>
              </a:ext>
            </a:extLst>
          </p:cNvPr>
          <p:cNvSpPr txBox="1">
            <a:spLocks noGrp="1"/>
          </p:cNvSpPr>
          <p:nvPr>
            <p:ph type="body" sz="quarter" idx="48" hasCustomPrompt="1"/>
          </p:nvPr>
        </p:nvSpPr>
        <p:spPr>
          <a:xfrm>
            <a:off x="5856409" y="2014638"/>
            <a:ext cx="2509581" cy="207877"/>
          </a:xfrm>
          <a:prstGeom prst="rect">
            <a:avLst/>
          </a:prstGeom>
          <a:solidFill>
            <a:srgbClr val="FFFFFF"/>
          </a:solidFill>
          <a:effectLst/>
        </p:spPr>
        <p:txBody>
          <a:bodyPr wrap="square">
            <a:spAutoFit/>
          </a:bodyPr>
          <a:lstStyle>
            <a:lvl1pPr marL="0" indent="0" defTabSz="171442">
              <a:lnSpc>
                <a:spcPct val="100000"/>
              </a:lnSpc>
              <a:spcBef>
                <a:spcPts val="451"/>
              </a:spcBef>
              <a:buNone/>
              <a:defRPr sz="1351" b="1">
                <a:solidFill>
                  <a:srgbClr val="EE7326"/>
                </a:solidFill>
              </a:defRPr>
            </a:lvl1pPr>
          </a:lstStyle>
          <a:p>
            <a:r>
              <a:rPr lang="fr-FR"/>
              <a:t>Titre de section </a:t>
            </a:r>
            <a:endParaRPr/>
          </a:p>
        </p:txBody>
      </p:sp>
      <p:sp>
        <p:nvSpPr>
          <p:cNvPr id="288" name="01"/>
          <p:cNvSpPr>
            <a:spLocks noGrp="1"/>
          </p:cNvSpPr>
          <p:nvPr>
            <p:ph type="body" sz="quarter" idx="27" hasCustomPrompt="1"/>
          </p:nvPr>
        </p:nvSpPr>
        <p:spPr>
          <a:xfrm>
            <a:off x="773357" y="2014635"/>
            <a:ext cx="360000" cy="360000"/>
          </a:xfrm>
          <a:prstGeom prst="rect">
            <a:avLst/>
          </a:prstGeom>
          <a:solidFill>
            <a:srgbClr val="A877B2"/>
          </a:solidFill>
          <a:ln>
            <a:noFill/>
          </a:ln>
          <a:effectLst/>
        </p:spPr>
        <p:txBody>
          <a:bodyPr anchor="ctr">
            <a:noAutofit/>
          </a:bodyPr>
          <a:lstStyle>
            <a:lvl1pPr marL="0" indent="0" algn="ctr">
              <a:lnSpc>
                <a:spcPct val="100000"/>
              </a:lnSpc>
              <a:spcBef>
                <a:spcPts val="0"/>
              </a:spcBef>
              <a:buNone/>
              <a:defRPr sz="1200" b="1">
                <a:solidFill>
                  <a:srgbClr val="FFFFFF"/>
                </a:solidFill>
                <a:latin typeface="Arial" panose="020B0604020202020204" pitchFamily="34" charset="0"/>
                <a:cs typeface="Arial" panose="020B0604020202020204" pitchFamily="34" charset="0"/>
              </a:defRPr>
            </a:lvl1pPr>
          </a:lstStyle>
          <a:p>
            <a:r>
              <a:t>01</a:t>
            </a:r>
          </a:p>
        </p:txBody>
      </p:sp>
      <p:pic>
        <p:nvPicPr>
          <p:cNvPr id="3" name="Image 7">
            <a:extLst>
              <a:ext uri="{FF2B5EF4-FFF2-40B4-BE49-F238E27FC236}">
                <a16:creationId xmlns:a16="http://schemas.microsoft.com/office/drawing/2014/main" id="{2AF06EAE-3E2F-8849-5440-BB084E2D8A3A}"/>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p:blipFill>
        <p:spPr>
          <a:xfrm>
            <a:off x="360003" y="6516000"/>
            <a:ext cx="1069848" cy="201168"/>
          </a:xfrm>
          <a:prstGeom prst="rect">
            <a:avLst/>
          </a:prstGeom>
        </p:spPr>
      </p:pic>
      <p:cxnSp>
        <p:nvCxnSpPr>
          <p:cNvPr id="8" name="Connecteur droit 7">
            <a:extLst>
              <a:ext uri="{FF2B5EF4-FFF2-40B4-BE49-F238E27FC236}">
                <a16:creationId xmlns:a16="http://schemas.microsoft.com/office/drawing/2014/main" id="{40D8417B-CCC8-D682-1160-DBD121B9C337}"/>
              </a:ext>
            </a:extLst>
          </p:cNvPr>
          <p:cNvCxnSpPr/>
          <p:nvPr userDrawn="1"/>
        </p:nvCxnSpPr>
        <p:spPr>
          <a:xfrm>
            <a:off x="0" y="6319357"/>
            <a:ext cx="9144000" cy="0"/>
          </a:xfrm>
          <a:prstGeom prst="line">
            <a:avLst/>
          </a:prstGeom>
          <a:noFill/>
          <a:ln w="6350" cap="flat">
            <a:solidFill>
              <a:srgbClr val="134389"/>
            </a:solidFill>
            <a:prstDash val="solid"/>
            <a:round/>
          </a:ln>
          <a:effectLst/>
          <a:sp3d/>
        </p:spPr>
        <p:style>
          <a:lnRef idx="0">
            <a:scrgbClr r="0" g="0" b="0"/>
          </a:lnRef>
          <a:fillRef idx="0">
            <a:scrgbClr r="0" g="0" b="0"/>
          </a:fillRef>
          <a:effectRef idx="0">
            <a:scrgbClr r="0" g="0" b="0"/>
          </a:effectRef>
          <a:fontRef idx="none"/>
        </p:style>
      </p:cxnSp>
      <p:sp>
        <p:nvSpPr>
          <p:cNvPr id="289" name="01"/>
          <p:cNvSpPr>
            <a:spLocks noGrp="1"/>
          </p:cNvSpPr>
          <p:nvPr>
            <p:ph type="body" sz="quarter" idx="28" hasCustomPrompt="1"/>
          </p:nvPr>
        </p:nvSpPr>
        <p:spPr>
          <a:xfrm>
            <a:off x="4770972" y="2014635"/>
            <a:ext cx="358222" cy="360000"/>
          </a:xfrm>
          <a:prstGeom prst="rect">
            <a:avLst/>
          </a:prstGeom>
          <a:solidFill>
            <a:srgbClr val="EE7326"/>
          </a:solidFill>
          <a:ln>
            <a:noFill/>
          </a:ln>
          <a:effectLst/>
        </p:spPr>
        <p:txBody>
          <a:bodyPr anchor="ctr">
            <a:noAutofit/>
          </a:bodyPr>
          <a:lstStyle>
            <a:lvl1pPr marL="0" indent="0" algn="ctr">
              <a:lnSpc>
                <a:spcPct val="100000"/>
              </a:lnSpc>
              <a:spcBef>
                <a:spcPts val="0"/>
              </a:spcBef>
              <a:buNone/>
              <a:defRPr lang="fr-FR" sz="1200" b="1" kern="1200" dirty="0">
                <a:solidFill>
                  <a:srgbClr val="FFFFFF"/>
                </a:solidFill>
                <a:latin typeface="Arial" panose="020B0604020202020204" pitchFamily="34" charset="0"/>
                <a:ea typeface="+mn-ea"/>
                <a:cs typeface="Arial" panose="020B0604020202020204" pitchFamily="34" charset="0"/>
              </a:defRPr>
            </a:lvl1pPr>
          </a:lstStyle>
          <a:p>
            <a:r>
              <a:rPr lang="fr-FR"/>
              <a:t>02</a:t>
            </a:r>
          </a:p>
        </p:txBody>
      </p:sp>
      <p:sp>
        <p:nvSpPr>
          <p:cNvPr id="11" name="01">
            <a:extLst>
              <a:ext uri="{FF2B5EF4-FFF2-40B4-BE49-F238E27FC236}">
                <a16:creationId xmlns:a16="http://schemas.microsoft.com/office/drawing/2014/main" id="{037BD1EF-7F4D-6927-44EF-4F2FF8E6BEF4}"/>
              </a:ext>
            </a:extLst>
          </p:cNvPr>
          <p:cNvSpPr>
            <a:spLocks noGrp="1"/>
          </p:cNvSpPr>
          <p:nvPr>
            <p:ph type="body" sz="quarter" idx="31" hasCustomPrompt="1"/>
          </p:nvPr>
        </p:nvSpPr>
        <p:spPr>
          <a:xfrm>
            <a:off x="4770972" y="4039377"/>
            <a:ext cx="358222" cy="360000"/>
          </a:xfrm>
          <a:prstGeom prst="rect">
            <a:avLst/>
          </a:prstGeom>
          <a:solidFill>
            <a:srgbClr val="897055"/>
          </a:solidFill>
          <a:ln>
            <a:noFill/>
          </a:ln>
          <a:effectLst/>
        </p:spPr>
        <p:txBody>
          <a:bodyPr anchor="ctr">
            <a:noAutofit/>
          </a:bodyPr>
          <a:lstStyle>
            <a:lvl1pPr marL="0" indent="0" algn="ctr">
              <a:lnSpc>
                <a:spcPct val="100000"/>
              </a:lnSpc>
              <a:spcBef>
                <a:spcPts val="0"/>
              </a:spcBef>
              <a:buNone/>
              <a:defRPr sz="1200" b="1">
                <a:solidFill>
                  <a:srgbClr val="FFFFFF"/>
                </a:solidFill>
              </a:defRPr>
            </a:lvl1pPr>
          </a:lstStyle>
          <a:p>
            <a:r>
              <a:t>0</a:t>
            </a:r>
            <a:r>
              <a:rPr lang="fr-FR"/>
              <a:t>4</a:t>
            </a:r>
            <a:endParaRPr/>
          </a:p>
        </p:txBody>
      </p:sp>
      <p:sp>
        <p:nvSpPr>
          <p:cNvPr id="5" name="Espace réservé du numéro de diapositive 4">
            <a:extLst>
              <a:ext uri="{FF2B5EF4-FFF2-40B4-BE49-F238E27FC236}">
                <a16:creationId xmlns:a16="http://schemas.microsoft.com/office/drawing/2014/main" id="{F41E8936-1688-26A9-EB05-ADFC0368B7E9}"/>
              </a:ext>
            </a:extLst>
          </p:cNvPr>
          <p:cNvSpPr>
            <a:spLocks noGrp="1"/>
          </p:cNvSpPr>
          <p:nvPr>
            <p:ph type="sldNum" sz="quarter" idx="52"/>
          </p:nvPr>
        </p:nvSpPr>
        <p:spPr>
          <a:xfrm>
            <a:off x="7020000" y="6408000"/>
            <a:ext cx="2057400" cy="366183"/>
          </a:xfrm>
        </p:spPr>
        <p:txBody>
          <a:bodyPr/>
          <a:lstStyle/>
          <a:p>
            <a:fld id="{0282FDC2-70C1-5C43-A3B8-F09EF6351E29}" type="slidenum">
              <a:rPr lang="fr-FR" smtClean="0"/>
              <a:pPr/>
              <a:t>‹N°›</a:t>
            </a:fld>
            <a:endParaRPr lang="fr-FR"/>
          </a:p>
        </p:txBody>
      </p:sp>
    </p:spTree>
    <p:extLst>
      <p:ext uri="{BB962C8B-B14F-4D97-AF65-F5344CB8AC3E}">
        <p14:creationId xmlns:p14="http://schemas.microsoft.com/office/powerpoint/2010/main" val="3623787259"/>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00-Remerciements">
    <p:bg>
      <p:bgPr>
        <a:solidFill>
          <a:srgbClr val="FFFFFF"/>
        </a:solidFill>
        <a:effectLst/>
      </p:bgPr>
    </p:bg>
    <p:spTree>
      <p:nvGrpSpPr>
        <p:cNvPr id="1" name=""/>
        <p:cNvGrpSpPr/>
        <p:nvPr/>
      </p:nvGrpSpPr>
      <p:grpSpPr>
        <a:xfrm>
          <a:off x="0" y="0"/>
          <a:ext cx="0" cy="0"/>
          <a:chOff x="0" y="0"/>
          <a:chExt cx="0" cy="0"/>
        </a:xfrm>
      </p:grpSpPr>
      <p:pic>
        <p:nvPicPr>
          <p:cNvPr id="8" name="Graphique 7">
            <a:extLst>
              <a:ext uri="{FF2B5EF4-FFF2-40B4-BE49-F238E27FC236}">
                <a16:creationId xmlns:a16="http://schemas.microsoft.com/office/drawing/2014/main" id="{724688CE-6E04-E342-23B1-14960E2C3C11}"/>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p:blipFill>
        <p:spPr>
          <a:xfrm rot="5400000">
            <a:off x="3966013" y="844375"/>
            <a:ext cx="3609975" cy="6010275"/>
          </a:xfrm>
          <a:prstGeom prst="rect">
            <a:avLst/>
          </a:prstGeom>
        </p:spPr>
      </p:pic>
      <p:sp>
        <p:nvSpPr>
          <p:cNvPr id="3" name="Espace réservé du texte 2">
            <a:extLst>
              <a:ext uri="{FF2B5EF4-FFF2-40B4-BE49-F238E27FC236}">
                <a16:creationId xmlns:a16="http://schemas.microsoft.com/office/drawing/2014/main" id="{E5E8572E-F309-2451-BBCD-BAE39B1285F1}"/>
              </a:ext>
            </a:extLst>
          </p:cNvPr>
          <p:cNvSpPr>
            <a:spLocks noGrp="1"/>
          </p:cNvSpPr>
          <p:nvPr>
            <p:ph type="body" sz="quarter" idx="10" hasCustomPrompt="1"/>
          </p:nvPr>
        </p:nvSpPr>
        <p:spPr>
          <a:xfrm>
            <a:off x="881141" y="1062073"/>
            <a:ext cx="2829982" cy="1964905"/>
          </a:xfrm>
        </p:spPr>
        <p:txBody>
          <a:bodyPr>
            <a:noAutofit/>
          </a:bodyPr>
          <a:lstStyle>
            <a:lvl1pPr marL="0" indent="0" algn="r">
              <a:spcBef>
                <a:spcPts val="600"/>
              </a:spcBef>
              <a:buNone/>
              <a:defRPr sz="4400" b="1"/>
            </a:lvl1pPr>
            <a:lvl2pPr marL="342891" indent="0" algn="r">
              <a:buNone/>
              <a:defRPr sz="3200"/>
            </a:lvl2pPr>
            <a:lvl3pPr marL="685783" indent="0" algn="r">
              <a:buNone/>
              <a:defRPr sz="3200"/>
            </a:lvl3pPr>
            <a:lvl4pPr marL="1028674" indent="0" algn="r">
              <a:buNone/>
              <a:defRPr sz="3200"/>
            </a:lvl4pPr>
            <a:lvl5pPr marL="1371566" indent="0" algn="r">
              <a:buNone/>
              <a:defRPr sz="3200"/>
            </a:lvl5pPr>
          </a:lstStyle>
          <a:p>
            <a:pPr lvl="0"/>
            <a:r>
              <a:rPr lang="fr-FR"/>
              <a:t>Merci pour votre attention</a:t>
            </a:r>
          </a:p>
        </p:txBody>
      </p:sp>
    </p:spTree>
    <p:extLst>
      <p:ext uri="{BB962C8B-B14F-4D97-AF65-F5344CB8AC3E}">
        <p14:creationId xmlns:p14="http://schemas.microsoft.com/office/powerpoint/2010/main" val="5146969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02-Titre section couleur">
    <p:bg>
      <p:bgPr>
        <a:solidFill>
          <a:srgbClr val="897055"/>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9A1B3220-E8A3-297B-C57E-02A8AF9D661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p:blipFill>
        <p:spPr>
          <a:xfrm>
            <a:off x="432003" y="1536002"/>
            <a:ext cx="2827020" cy="2827020"/>
          </a:xfrm>
          <a:prstGeom prst="rect">
            <a:avLst/>
          </a:prstGeom>
        </p:spPr>
      </p:pic>
      <p:sp>
        <p:nvSpPr>
          <p:cNvPr id="121" name="Titre de section"/>
          <p:cNvSpPr txBox="1">
            <a:spLocks noGrp="1"/>
          </p:cNvSpPr>
          <p:nvPr>
            <p:ph type="title" hasCustomPrompt="1"/>
          </p:nvPr>
        </p:nvSpPr>
        <p:spPr>
          <a:xfrm>
            <a:off x="4159148" y="1536002"/>
            <a:ext cx="4552852" cy="461665"/>
          </a:xfrm>
          <a:prstGeom prst="rect">
            <a:avLst/>
          </a:prstGeom>
          <a:noFill/>
          <a:ln>
            <a:noFill/>
          </a:ln>
        </p:spPr>
        <p:txBody>
          <a:bodyPr wrap="square" lIns="0" tIns="0" rIns="0" bIns="0" anchor="t" anchorCtr="0">
            <a:spAutoFit/>
          </a:bodyPr>
          <a:lstStyle>
            <a:lvl1pPr marL="0" marR="0" indent="0" algn="l" defTabSz="914330" rtl="0" latinLnBrk="0">
              <a:lnSpc>
                <a:spcPct val="100000"/>
              </a:lnSpc>
              <a:spcBef>
                <a:spcPts val="0"/>
              </a:spcBef>
              <a:spcAft>
                <a:spcPts val="0"/>
              </a:spcAft>
              <a:buClrTx/>
              <a:buSzTx/>
              <a:buFontTx/>
              <a:buNone/>
              <a:tabLst/>
              <a:defRPr sz="3000" b="1" i="0" u="none" strike="noStrike" cap="none" spc="0" baseline="0" dirty="0">
                <a:solidFill>
                  <a:srgbClr val="FFFFFF"/>
                </a:solidFill>
                <a:uFillTx/>
                <a:latin typeface="Arial"/>
                <a:ea typeface="Arial"/>
                <a:cs typeface="Arial"/>
                <a:sym typeface="Arial"/>
              </a:defRPr>
            </a:lvl1pPr>
          </a:lstStyle>
          <a:p>
            <a:r>
              <a:rPr err="1"/>
              <a:t>Titre</a:t>
            </a:r>
            <a:r>
              <a:t> de section</a:t>
            </a:r>
          </a:p>
        </p:txBody>
      </p:sp>
      <p:sp>
        <p:nvSpPr>
          <p:cNvPr id="126" name="01"/>
          <p:cNvSpPr txBox="1">
            <a:spLocks noGrp="1"/>
          </p:cNvSpPr>
          <p:nvPr>
            <p:ph type="body" sz="quarter" idx="21" hasCustomPrompt="1"/>
          </p:nvPr>
        </p:nvSpPr>
        <p:spPr>
          <a:xfrm>
            <a:off x="3438000" y="1536000"/>
            <a:ext cx="576000" cy="576000"/>
          </a:xfrm>
          <a:prstGeom prst="rect">
            <a:avLst/>
          </a:prstGeom>
          <a:solidFill>
            <a:srgbClr val="FFFFFF"/>
          </a:solidFill>
          <a:ln>
            <a:noFill/>
          </a:ln>
        </p:spPr>
        <p:txBody>
          <a:bodyPr wrap="square" lIns="0" tIns="180000" rIns="0" bIns="180000" anchor="ctr">
            <a:noAutofit/>
          </a:bodyPr>
          <a:lstStyle>
            <a:lvl1pPr marL="0" indent="0" algn="ctr">
              <a:lnSpc>
                <a:spcPct val="100000"/>
              </a:lnSpc>
              <a:spcBef>
                <a:spcPts val="0"/>
              </a:spcBef>
              <a:buNone/>
              <a:defRPr sz="3300" b="1" spc="0">
                <a:solidFill>
                  <a:srgbClr val="A877B2"/>
                </a:solidFill>
              </a:defRPr>
            </a:lvl1pPr>
          </a:lstStyle>
          <a:p>
            <a:r>
              <a:t>0</a:t>
            </a:r>
            <a:r>
              <a:rPr lang="fr-FR"/>
              <a:t>1</a:t>
            </a:r>
            <a:endParaRPr/>
          </a:p>
        </p:txBody>
      </p:sp>
      <p:pic>
        <p:nvPicPr>
          <p:cNvPr id="4" name="Image 1">
            <a:extLst>
              <a:ext uri="{FF2B5EF4-FFF2-40B4-BE49-F238E27FC236}">
                <a16:creationId xmlns:a16="http://schemas.microsoft.com/office/drawing/2014/main" id="{F5C2B167-B59C-008C-998A-30A20D5B62A6}"/>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p:blipFill>
        <p:spPr>
          <a:xfrm>
            <a:off x="432006" y="360002"/>
            <a:ext cx="1916811" cy="529717"/>
          </a:xfrm>
          <a:prstGeom prst="rect">
            <a:avLst/>
          </a:prstGeom>
        </p:spPr>
      </p:pic>
      <p:sp>
        <p:nvSpPr>
          <p:cNvPr id="3" name="Espace réservé du numéro de diapositive 4">
            <a:extLst>
              <a:ext uri="{FF2B5EF4-FFF2-40B4-BE49-F238E27FC236}">
                <a16:creationId xmlns:a16="http://schemas.microsoft.com/office/drawing/2014/main" id="{B5359BD4-5E07-BF94-568D-1C0D0422AB19}"/>
              </a:ext>
            </a:extLst>
          </p:cNvPr>
          <p:cNvSpPr>
            <a:spLocks noGrp="1"/>
          </p:cNvSpPr>
          <p:nvPr>
            <p:ph type="sldNum" sz="quarter" idx="52"/>
          </p:nvPr>
        </p:nvSpPr>
        <p:spPr>
          <a:xfrm>
            <a:off x="7020000" y="6408000"/>
            <a:ext cx="2057400" cy="366183"/>
          </a:xfrm>
        </p:spPr>
        <p:txBody>
          <a:bodyPr/>
          <a:lstStyle>
            <a:lvl1pPr>
              <a:defRPr>
                <a:solidFill>
                  <a:srgbClr val="FFFFFF"/>
                </a:solidFill>
              </a:defRPr>
            </a:lvl1pPr>
          </a:lstStyle>
          <a:p>
            <a:fld id="{0282FDC2-70C1-5C43-A3B8-F09EF6351E29}" type="slidenum">
              <a:rPr lang="fr-FR" smtClean="0"/>
              <a:pPr/>
              <a:t>‹N°›</a:t>
            </a:fld>
            <a:endParaRPr lang="fr-FR"/>
          </a:p>
        </p:txBody>
      </p:sp>
    </p:spTree>
    <p:extLst>
      <p:ext uri="{BB962C8B-B14F-4D97-AF65-F5344CB8AC3E}">
        <p14:creationId xmlns:p14="http://schemas.microsoft.com/office/powerpoint/2010/main" val="2783719655"/>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02-Titre section simple">
    <p:bg>
      <p:bgPr>
        <a:solidFill>
          <a:srgbClr val="FFFFF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A3ABD5-8CC9-08E5-679F-A0F8BE5FD3D7}"/>
              </a:ext>
            </a:extLst>
          </p:cNvPr>
          <p:cNvSpPr/>
          <p:nvPr userDrawn="1"/>
        </p:nvSpPr>
        <p:spPr>
          <a:xfrm>
            <a:off x="270002" y="3511516"/>
            <a:ext cx="8595394" cy="176974"/>
          </a:xfrm>
          <a:prstGeom prst="rect">
            <a:avLst/>
          </a:prstGeom>
          <a:solidFill>
            <a:srgbClr val="FFFFFF"/>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9051" tIns="19051" rIns="19051" bIns="19051" numCol="1" spcCol="38100" rtlCol="0" anchor="ctr">
            <a:spAutoFit/>
          </a:bodyPr>
          <a:lstStyle/>
          <a:p>
            <a:pPr marL="0" marR="0" indent="0" algn="ctr" defTabSz="914332" rtl="0" fontAlgn="auto" latinLnBrk="0" hangingPunct="0">
              <a:lnSpc>
                <a:spcPct val="100000"/>
              </a:lnSpc>
              <a:spcBef>
                <a:spcPts val="0"/>
              </a:spcBef>
              <a:spcAft>
                <a:spcPts val="0"/>
              </a:spcAft>
              <a:buClrTx/>
              <a:buSzTx/>
              <a:buFontTx/>
              <a:buNone/>
              <a:tabLst/>
            </a:pPr>
            <a:endParaRPr kumimoji="0" sz="900" b="0" i="0" u="none" strike="noStrike" cap="none" spc="0" normalizeH="0" baseline="0">
              <a:ln>
                <a:noFill/>
              </a:ln>
              <a:solidFill>
                <a:srgbClr val="5E5E5E"/>
              </a:solidFill>
              <a:effectLst/>
              <a:uFillTx/>
              <a:latin typeface="+mj-lt"/>
              <a:ea typeface="+mj-ea"/>
              <a:cs typeface="+mj-cs"/>
              <a:sym typeface="Helvetica Neue"/>
            </a:endParaRPr>
          </a:p>
        </p:txBody>
      </p:sp>
      <p:pic>
        <p:nvPicPr>
          <p:cNvPr id="2" name="Image 1">
            <a:extLst>
              <a:ext uri="{FF2B5EF4-FFF2-40B4-BE49-F238E27FC236}">
                <a16:creationId xmlns:a16="http://schemas.microsoft.com/office/drawing/2014/main" id="{9A1B3220-E8A3-297B-C57E-02A8AF9D661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p:blipFill>
        <p:spPr>
          <a:xfrm>
            <a:off x="432000" y="1536000"/>
            <a:ext cx="2827020" cy="2827020"/>
          </a:xfrm>
          <a:prstGeom prst="rect">
            <a:avLst/>
          </a:prstGeom>
        </p:spPr>
      </p:pic>
      <p:sp>
        <p:nvSpPr>
          <p:cNvPr id="121" name="Titre de section"/>
          <p:cNvSpPr txBox="1">
            <a:spLocks noGrp="1"/>
          </p:cNvSpPr>
          <p:nvPr>
            <p:ph type="title" hasCustomPrompt="1"/>
          </p:nvPr>
        </p:nvSpPr>
        <p:spPr>
          <a:xfrm>
            <a:off x="4158000" y="1536002"/>
            <a:ext cx="4554000" cy="461665"/>
          </a:xfrm>
          <a:prstGeom prst="rect">
            <a:avLst/>
          </a:prstGeom>
          <a:noFill/>
          <a:ln>
            <a:noFill/>
          </a:ln>
        </p:spPr>
        <p:txBody>
          <a:bodyPr wrap="square" lIns="0" tIns="0" rIns="0" bIns="0" anchor="t" anchorCtr="0">
            <a:spAutoFit/>
          </a:bodyPr>
          <a:lstStyle>
            <a:lvl1pPr marL="0" marR="0" indent="0" algn="l" defTabSz="914330" rtl="0" latinLnBrk="0">
              <a:lnSpc>
                <a:spcPct val="100000"/>
              </a:lnSpc>
              <a:spcBef>
                <a:spcPts val="0"/>
              </a:spcBef>
              <a:spcAft>
                <a:spcPts val="0"/>
              </a:spcAft>
              <a:buClrTx/>
              <a:buSzTx/>
              <a:buFontTx/>
              <a:buNone/>
              <a:tabLst/>
              <a:defRPr sz="3000" b="1" i="0" u="none" strike="noStrike" cap="none" spc="0" baseline="0" dirty="0">
                <a:solidFill>
                  <a:srgbClr val="EE7326"/>
                </a:solidFill>
                <a:uFillTx/>
                <a:latin typeface="Arial"/>
                <a:ea typeface="Arial"/>
                <a:cs typeface="Arial"/>
                <a:sym typeface="Arial"/>
              </a:defRPr>
            </a:lvl1pPr>
          </a:lstStyle>
          <a:p>
            <a:r>
              <a:rPr err="1"/>
              <a:t>Titre</a:t>
            </a:r>
            <a:r>
              <a:t> de section</a:t>
            </a:r>
          </a:p>
        </p:txBody>
      </p:sp>
      <p:sp>
        <p:nvSpPr>
          <p:cNvPr id="126" name="01"/>
          <p:cNvSpPr txBox="1">
            <a:spLocks noGrp="1"/>
          </p:cNvSpPr>
          <p:nvPr>
            <p:ph type="body" sz="quarter" idx="21" hasCustomPrompt="1"/>
          </p:nvPr>
        </p:nvSpPr>
        <p:spPr>
          <a:xfrm>
            <a:off x="3438000" y="1536000"/>
            <a:ext cx="576000" cy="576000"/>
          </a:xfrm>
          <a:prstGeom prst="rect">
            <a:avLst/>
          </a:prstGeom>
          <a:solidFill>
            <a:srgbClr val="EE7326"/>
          </a:solidFill>
          <a:ln>
            <a:noFill/>
          </a:ln>
        </p:spPr>
        <p:txBody>
          <a:bodyPr wrap="square" lIns="0" tIns="180000" rIns="0" bIns="180000" anchor="ctr">
            <a:noAutofit/>
          </a:bodyPr>
          <a:lstStyle>
            <a:lvl1pPr marL="0" indent="0" algn="ctr">
              <a:lnSpc>
                <a:spcPct val="100000"/>
              </a:lnSpc>
              <a:spcBef>
                <a:spcPts val="0"/>
              </a:spcBef>
              <a:buNone/>
              <a:defRPr sz="3300" b="1" spc="0">
                <a:solidFill>
                  <a:srgbClr val="FFFFFF"/>
                </a:solidFill>
              </a:defRPr>
            </a:lvl1pPr>
          </a:lstStyle>
          <a:p>
            <a:r>
              <a:t>0</a:t>
            </a:r>
            <a:r>
              <a:rPr lang="fr-FR"/>
              <a:t>1</a:t>
            </a:r>
            <a:endParaRPr/>
          </a:p>
        </p:txBody>
      </p:sp>
      <p:pic>
        <p:nvPicPr>
          <p:cNvPr id="6" name="Image 1">
            <a:extLst>
              <a:ext uri="{FF2B5EF4-FFF2-40B4-BE49-F238E27FC236}">
                <a16:creationId xmlns:a16="http://schemas.microsoft.com/office/drawing/2014/main" id="{CFBF1E66-AFE6-A6D5-F44F-DD574338E077}"/>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p:blipFill>
        <p:spPr>
          <a:xfrm>
            <a:off x="432006" y="360002"/>
            <a:ext cx="1916811" cy="529717"/>
          </a:xfrm>
          <a:prstGeom prst="rect">
            <a:avLst/>
          </a:prstGeom>
        </p:spPr>
      </p:pic>
      <p:sp>
        <p:nvSpPr>
          <p:cNvPr id="4" name="Espace réservé du numéro de diapositive 4">
            <a:extLst>
              <a:ext uri="{FF2B5EF4-FFF2-40B4-BE49-F238E27FC236}">
                <a16:creationId xmlns:a16="http://schemas.microsoft.com/office/drawing/2014/main" id="{B57EDE25-A2BD-014F-DBCF-E4193766D337}"/>
              </a:ext>
            </a:extLst>
          </p:cNvPr>
          <p:cNvSpPr>
            <a:spLocks noGrp="1"/>
          </p:cNvSpPr>
          <p:nvPr>
            <p:ph type="sldNum" sz="quarter" idx="52"/>
          </p:nvPr>
        </p:nvSpPr>
        <p:spPr>
          <a:xfrm>
            <a:off x="7020000" y="6408000"/>
            <a:ext cx="2057400" cy="366183"/>
          </a:xfrm>
        </p:spPr>
        <p:txBody>
          <a:bodyPr/>
          <a:lstStyle/>
          <a:p>
            <a:fld id="{0282FDC2-70C1-5C43-A3B8-F09EF6351E29}" type="slidenum">
              <a:rPr lang="fr-FR" smtClean="0"/>
              <a:pPr/>
              <a:t>‹N°›</a:t>
            </a:fld>
            <a:endParaRPr lang="fr-FR"/>
          </a:p>
        </p:txBody>
      </p:sp>
    </p:spTree>
    <p:extLst>
      <p:ext uri="{BB962C8B-B14F-4D97-AF65-F5344CB8AC3E}">
        <p14:creationId xmlns:p14="http://schemas.microsoft.com/office/powerpoint/2010/main" val="3721416776"/>
      </p:ext>
    </p:extLst>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3-Slide graphique 1">
    <p:bg>
      <p:bgPr>
        <a:solidFill>
          <a:srgbClr val="633564"/>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53BD64-7B87-33E1-BA5C-892828BF6560}"/>
              </a:ext>
            </a:extLst>
          </p:cNvPr>
          <p:cNvSpPr>
            <a:spLocks noGrp="1"/>
          </p:cNvSpPr>
          <p:nvPr>
            <p:ph type="title"/>
          </p:nvPr>
        </p:nvSpPr>
        <p:spPr>
          <a:xfrm>
            <a:off x="360008" y="720000"/>
            <a:ext cx="4083991" cy="1107996"/>
          </a:xfrm>
        </p:spPr>
        <p:txBody>
          <a:bodyPr anchor="t" anchorCtr="0"/>
          <a:lstStyle>
            <a:lvl1pPr>
              <a:defRPr sz="4000">
                <a:solidFill>
                  <a:schemeClr val="tx2"/>
                </a:solidFill>
              </a:defRPr>
            </a:lvl1pPr>
          </a:lstStyle>
          <a:p>
            <a:r>
              <a:rPr lang="fr-FR"/>
              <a:t>Modifiez le style du titre</a:t>
            </a:r>
          </a:p>
        </p:txBody>
      </p:sp>
      <p:pic>
        <p:nvPicPr>
          <p:cNvPr id="9" name="Graphique 8">
            <a:extLst>
              <a:ext uri="{FF2B5EF4-FFF2-40B4-BE49-F238E27FC236}">
                <a16:creationId xmlns:a16="http://schemas.microsoft.com/office/drawing/2014/main" id="{443759CD-A454-33D1-9414-0F79A85F206B}"/>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p:blipFill>
        <p:spPr>
          <a:xfrm rot="5400000">
            <a:off x="1192107" y="1714414"/>
            <a:ext cx="2502916" cy="4167124"/>
          </a:xfrm>
          <a:prstGeom prst="rect">
            <a:avLst/>
          </a:prstGeom>
        </p:spPr>
      </p:pic>
      <p:sp>
        <p:nvSpPr>
          <p:cNvPr id="8" name="Espace réservé du texte 7">
            <a:extLst>
              <a:ext uri="{FF2B5EF4-FFF2-40B4-BE49-F238E27FC236}">
                <a16:creationId xmlns:a16="http://schemas.microsoft.com/office/drawing/2014/main" id="{AA071B20-A504-72ED-0D32-938D7F810C92}"/>
              </a:ext>
            </a:extLst>
          </p:cNvPr>
          <p:cNvSpPr>
            <a:spLocks noGrp="1"/>
          </p:cNvSpPr>
          <p:nvPr>
            <p:ph type="body" sz="quarter" idx="13"/>
          </p:nvPr>
        </p:nvSpPr>
        <p:spPr>
          <a:xfrm>
            <a:off x="4950373" y="720000"/>
            <a:ext cx="3833620" cy="5354093"/>
          </a:xfrm>
        </p:spPr>
        <p:txBody>
          <a:bodyPr>
            <a:normAutofit/>
          </a:bodyPr>
          <a:lstStyle>
            <a:lvl1pPr marL="314317" indent="-309555">
              <a:lnSpc>
                <a:spcPct val="100000"/>
              </a:lnSpc>
              <a:spcBef>
                <a:spcPts val="600"/>
              </a:spcBef>
              <a:buClrTx/>
              <a:buSzPct val="90000"/>
              <a:buFont typeface="Police système Courant"/>
              <a:buChar char="➔"/>
              <a:tabLst/>
              <a:defRPr sz="2000">
                <a:solidFill>
                  <a:schemeClr val="tx2"/>
                </a:solidFill>
              </a:defRPr>
            </a:lvl1pPr>
          </a:lstStyle>
          <a:p>
            <a:pPr lvl="0"/>
            <a:r>
              <a:rPr lang="fr-FR"/>
              <a:t>Cliquez pour modifier les styles du texte du masque</a:t>
            </a:r>
          </a:p>
        </p:txBody>
      </p:sp>
      <p:pic>
        <p:nvPicPr>
          <p:cNvPr id="11" name="Image 7">
            <a:extLst>
              <a:ext uri="{FF2B5EF4-FFF2-40B4-BE49-F238E27FC236}">
                <a16:creationId xmlns:a16="http://schemas.microsoft.com/office/drawing/2014/main" id="{E7F8BBD6-67FB-9140-CF17-251A8EEC6438}"/>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p:blipFill>
        <p:spPr>
          <a:xfrm>
            <a:off x="360003" y="6516000"/>
            <a:ext cx="1069848" cy="201168"/>
          </a:xfrm>
          <a:prstGeom prst="rect">
            <a:avLst/>
          </a:prstGeom>
        </p:spPr>
      </p:pic>
      <p:sp>
        <p:nvSpPr>
          <p:cNvPr id="3" name="Espace réservé du numéro de diapositive 4">
            <a:extLst>
              <a:ext uri="{FF2B5EF4-FFF2-40B4-BE49-F238E27FC236}">
                <a16:creationId xmlns:a16="http://schemas.microsoft.com/office/drawing/2014/main" id="{457A0D5D-D9BF-9701-1366-D7A07AD2D2FE}"/>
              </a:ext>
            </a:extLst>
          </p:cNvPr>
          <p:cNvSpPr>
            <a:spLocks noGrp="1"/>
          </p:cNvSpPr>
          <p:nvPr>
            <p:ph type="sldNum" sz="quarter" idx="52"/>
          </p:nvPr>
        </p:nvSpPr>
        <p:spPr>
          <a:xfrm>
            <a:off x="7020000" y="6408000"/>
            <a:ext cx="2057400" cy="366183"/>
          </a:xfrm>
        </p:spPr>
        <p:txBody>
          <a:bodyPr/>
          <a:lstStyle>
            <a:lvl1pPr>
              <a:defRPr>
                <a:solidFill>
                  <a:srgbClr val="FFFFFF"/>
                </a:solidFill>
              </a:defRPr>
            </a:lvl1pPr>
          </a:lstStyle>
          <a:p>
            <a:fld id="{0282FDC2-70C1-5C43-A3B8-F09EF6351E29}" type="slidenum">
              <a:rPr lang="fr-FR" smtClean="0"/>
              <a:pPr/>
              <a:t>‹N°›</a:t>
            </a:fld>
            <a:endParaRPr lang="fr-FR"/>
          </a:p>
        </p:txBody>
      </p:sp>
    </p:spTree>
    <p:extLst>
      <p:ext uri="{BB962C8B-B14F-4D97-AF65-F5344CB8AC3E}">
        <p14:creationId xmlns:p14="http://schemas.microsoft.com/office/powerpoint/2010/main" val="38695898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3-Slide graphique 2">
    <p:bg>
      <p:bgPr>
        <a:solidFill>
          <a:schemeClr val="tx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53BD64-7B87-33E1-BA5C-892828BF6560}"/>
              </a:ext>
            </a:extLst>
          </p:cNvPr>
          <p:cNvSpPr>
            <a:spLocks noGrp="1"/>
          </p:cNvSpPr>
          <p:nvPr>
            <p:ph type="title"/>
          </p:nvPr>
        </p:nvSpPr>
        <p:spPr>
          <a:xfrm>
            <a:off x="0" y="0"/>
            <a:ext cx="4746870" cy="6858000"/>
          </a:xfrm>
          <a:solidFill>
            <a:srgbClr val="DDB788"/>
          </a:solidFill>
        </p:spPr>
        <p:txBody>
          <a:bodyPr lIns="360000" tIns="360000" rIns="360000" bIns="360000">
            <a:noAutofit/>
          </a:bodyPr>
          <a:lstStyle>
            <a:lvl1pPr>
              <a:defRPr sz="4000">
                <a:solidFill>
                  <a:schemeClr val="tx2"/>
                </a:solidFill>
              </a:defRPr>
            </a:lvl1pPr>
          </a:lstStyle>
          <a:p>
            <a:r>
              <a:rPr lang="fr-FR"/>
              <a:t>Modifiez le style du titre</a:t>
            </a:r>
          </a:p>
        </p:txBody>
      </p:sp>
      <p:sp>
        <p:nvSpPr>
          <p:cNvPr id="5" name="Espace réservé du texte 4">
            <a:extLst>
              <a:ext uri="{FF2B5EF4-FFF2-40B4-BE49-F238E27FC236}">
                <a16:creationId xmlns:a16="http://schemas.microsoft.com/office/drawing/2014/main" id="{7219AF3E-BC3E-586F-67A4-D6B498588F94}"/>
              </a:ext>
            </a:extLst>
          </p:cNvPr>
          <p:cNvSpPr>
            <a:spLocks noGrp="1"/>
          </p:cNvSpPr>
          <p:nvPr>
            <p:ph type="body" sz="quarter" idx="11"/>
          </p:nvPr>
        </p:nvSpPr>
        <p:spPr>
          <a:xfrm>
            <a:off x="5112000" y="2160001"/>
            <a:ext cx="3780000" cy="3942243"/>
          </a:xfrm>
        </p:spPr>
        <p:txBody>
          <a:bodyPr/>
          <a:lstStyle>
            <a:lvl1pPr marL="314317" indent="-306380">
              <a:lnSpc>
                <a:spcPct val="100000"/>
              </a:lnSpc>
              <a:spcBef>
                <a:spcPts val="600"/>
              </a:spcBef>
              <a:buClr>
                <a:schemeClr val="accent4"/>
              </a:buClr>
              <a:buSzPct val="90000"/>
              <a:buFont typeface="Police système Courant"/>
              <a:buChar char="➔"/>
              <a:tabLst/>
              <a:defRPr>
                <a:solidFill>
                  <a:srgbClr val="006FB8"/>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Cliquez pour modifier les styles du texte du masque</a:t>
            </a:r>
          </a:p>
        </p:txBody>
      </p:sp>
      <p:sp>
        <p:nvSpPr>
          <p:cNvPr id="7" name="Espace réservé du texte 6">
            <a:extLst>
              <a:ext uri="{FF2B5EF4-FFF2-40B4-BE49-F238E27FC236}">
                <a16:creationId xmlns:a16="http://schemas.microsoft.com/office/drawing/2014/main" id="{4292ED1C-AA01-FF8D-B905-28143200BA60}"/>
              </a:ext>
            </a:extLst>
          </p:cNvPr>
          <p:cNvSpPr>
            <a:spLocks noGrp="1"/>
          </p:cNvSpPr>
          <p:nvPr>
            <p:ph type="body" sz="quarter" idx="12" hasCustomPrompt="1"/>
          </p:nvPr>
        </p:nvSpPr>
        <p:spPr>
          <a:xfrm>
            <a:off x="5111998" y="1440000"/>
            <a:ext cx="3780000" cy="558800"/>
          </a:xfrm>
          <a:noFill/>
        </p:spPr>
        <p:txBody>
          <a:bodyPr/>
          <a:lstStyle>
            <a:lvl1pPr marL="0" indent="0">
              <a:buNone/>
              <a:defRPr b="1">
                <a:solidFill>
                  <a:srgbClr val="EE7326"/>
                </a:solidFill>
              </a:defRPr>
            </a:lvl1pPr>
          </a:lstStyle>
          <a:p>
            <a:pPr lvl="0"/>
            <a:r>
              <a:rPr lang="fr-FR"/>
              <a:t>Sous-titre</a:t>
            </a:r>
          </a:p>
        </p:txBody>
      </p:sp>
      <p:pic>
        <p:nvPicPr>
          <p:cNvPr id="6" name="Image 7">
            <a:extLst>
              <a:ext uri="{FF2B5EF4-FFF2-40B4-BE49-F238E27FC236}">
                <a16:creationId xmlns:a16="http://schemas.microsoft.com/office/drawing/2014/main" id="{47E44C66-B0DF-DAE1-F5FC-B61B6EB12E6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p:blipFill>
        <p:spPr>
          <a:xfrm>
            <a:off x="360003" y="6516000"/>
            <a:ext cx="1069848" cy="201168"/>
          </a:xfrm>
          <a:prstGeom prst="rect">
            <a:avLst/>
          </a:prstGeom>
        </p:spPr>
      </p:pic>
      <p:cxnSp>
        <p:nvCxnSpPr>
          <p:cNvPr id="8" name="Connecteur droit 7">
            <a:extLst>
              <a:ext uri="{FF2B5EF4-FFF2-40B4-BE49-F238E27FC236}">
                <a16:creationId xmlns:a16="http://schemas.microsoft.com/office/drawing/2014/main" id="{9BDD52E6-3568-2FFD-B9F9-CCD7272076E6}"/>
              </a:ext>
            </a:extLst>
          </p:cNvPr>
          <p:cNvCxnSpPr/>
          <p:nvPr userDrawn="1"/>
        </p:nvCxnSpPr>
        <p:spPr>
          <a:xfrm>
            <a:off x="0" y="6319357"/>
            <a:ext cx="9144000" cy="0"/>
          </a:xfrm>
          <a:prstGeom prst="line">
            <a:avLst/>
          </a:prstGeom>
          <a:noFill/>
          <a:ln w="6350" cap="flat">
            <a:solidFill>
              <a:schemeClr val="tx2"/>
            </a:solidFill>
            <a:prstDash val="solid"/>
            <a:round/>
          </a:ln>
          <a:effectLst/>
          <a:sp3d/>
        </p:spPr>
        <p:style>
          <a:lnRef idx="0">
            <a:scrgbClr r="0" g="0" b="0"/>
          </a:lnRef>
          <a:fillRef idx="0">
            <a:scrgbClr r="0" g="0" b="0"/>
          </a:fillRef>
          <a:effectRef idx="0">
            <a:scrgbClr r="0" g="0" b="0"/>
          </a:effectRef>
          <a:fontRef idx="none"/>
        </p:style>
      </p:cxnSp>
      <p:sp>
        <p:nvSpPr>
          <p:cNvPr id="3" name="Espace réservé du numéro de diapositive 4">
            <a:extLst>
              <a:ext uri="{FF2B5EF4-FFF2-40B4-BE49-F238E27FC236}">
                <a16:creationId xmlns:a16="http://schemas.microsoft.com/office/drawing/2014/main" id="{7BA57100-BAB0-DF47-75C6-F25F32F90159}"/>
              </a:ext>
            </a:extLst>
          </p:cNvPr>
          <p:cNvSpPr>
            <a:spLocks noGrp="1"/>
          </p:cNvSpPr>
          <p:nvPr>
            <p:ph type="sldNum" sz="quarter" idx="52"/>
          </p:nvPr>
        </p:nvSpPr>
        <p:spPr>
          <a:xfrm>
            <a:off x="7020000" y="6408000"/>
            <a:ext cx="2057400" cy="366183"/>
          </a:xfrm>
        </p:spPr>
        <p:txBody>
          <a:bodyPr/>
          <a:lstStyle/>
          <a:p>
            <a:fld id="{0282FDC2-70C1-5C43-A3B8-F09EF6351E29}" type="slidenum">
              <a:rPr lang="fr-FR" smtClean="0"/>
              <a:pPr/>
              <a:t>‹N°›</a:t>
            </a:fld>
            <a:endParaRPr lang="fr-FR"/>
          </a:p>
        </p:txBody>
      </p:sp>
    </p:spTree>
    <p:extLst>
      <p:ext uri="{BB962C8B-B14F-4D97-AF65-F5344CB8AC3E}">
        <p14:creationId xmlns:p14="http://schemas.microsoft.com/office/powerpoint/2010/main" val="332657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3-Slide graphique 3">
    <p:bg>
      <p:bgPr>
        <a:solidFill>
          <a:schemeClr val="tx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53BD64-7B87-33E1-BA5C-892828BF6560}"/>
              </a:ext>
            </a:extLst>
          </p:cNvPr>
          <p:cNvSpPr>
            <a:spLocks noGrp="1"/>
          </p:cNvSpPr>
          <p:nvPr>
            <p:ph type="title"/>
          </p:nvPr>
        </p:nvSpPr>
        <p:spPr>
          <a:xfrm>
            <a:off x="0" y="1"/>
            <a:ext cx="4746870" cy="6319347"/>
          </a:xfrm>
          <a:solidFill>
            <a:srgbClr val="897055"/>
          </a:solidFill>
        </p:spPr>
        <p:txBody>
          <a:bodyPr lIns="360000" tIns="360000" rIns="360000" bIns="360000">
            <a:noAutofit/>
          </a:bodyPr>
          <a:lstStyle>
            <a:lvl1pPr>
              <a:defRPr sz="4000">
                <a:solidFill>
                  <a:schemeClr val="tx2"/>
                </a:solidFill>
              </a:defRPr>
            </a:lvl1pPr>
          </a:lstStyle>
          <a:p>
            <a:r>
              <a:rPr lang="fr-FR"/>
              <a:t>Modifiez le style du titre</a:t>
            </a:r>
          </a:p>
        </p:txBody>
      </p:sp>
      <p:sp>
        <p:nvSpPr>
          <p:cNvPr id="7" name="Espace réservé du texte 6">
            <a:extLst>
              <a:ext uri="{FF2B5EF4-FFF2-40B4-BE49-F238E27FC236}">
                <a16:creationId xmlns:a16="http://schemas.microsoft.com/office/drawing/2014/main" id="{4292ED1C-AA01-FF8D-B905-28143200BA60}"/>
              </a:ext>
            </a:extLst>
          </p:cNvPr>
          <p:cNvSpPr>
            <a:spLocks noGrp="1"/>
          </p:cNvSpPr>
          <p:nvPr>
            <p:ph type="body" sz="quarter" idx="12" hasCustomPrompt="1"/>
          </p:nvPr>
        </p:nvSpPr>
        <p:spPr>
          <a:xfrm>
            <a:off x="5112001" y="1536000"/>
            <a:ext cx="1581697" cy="369332"/>
          </a:xfrm>
          <a:solidFill>
            <a:schemeClr val="accent2"/>
          </a:solidFill>
        </p:spPr>
        <p:txBody>
          <a:bodyPr wrap="none" lIns="72000" tIns="0" rIns="72000" bIns="0" anchor="t" anchorCtr="0">
            <a:spAutoFit/>
          </a:bodyPr>
          <a:lstStyle>
            <a:lvl1pPr marL="0" indent="0" algn="l">
              <a:lnSpc>
                <a:spcPct val="100000"/>
              </a:lnSpc>
              <a:spcBef>
                <a:spcPts val="0"/>
              </a:spcBef>
              <a:buNone/>
              <a:defRPr b="1">
                <a:solidFill>
                  <a:schemeClr val="tx2"/>
                </a:solidFill>
              </a:defRPr>
            </a:lvl1pPr>
          </a:lstStyle>
          <a:p>
            <a:pPr lvl="0"/>
            <a:r>
              <a:rPr lang="fr-FR"/>
              <a:t>Sous-titre</a:t>
            </a:r>
          </a:p>
        </p:txBody>
      </p:sp>
      <p:pic>
        <p:nvPicPr>
          <p:cNvPr id="11" name="Graphique 10">
            <a:extLst>
              <a:ext uri="{FF2B5EF4-FFF2-40B4-BE49-F238E27FC236}">
                <a16:creationId xmlns:a16="http://schemas.microsoft.com/office/drawing/2014/main" id="{3A72CFD8-6F48-D858-9B98-390409A21574}"/>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p:blipFill>
        <p:spPr>
          <a:xfrm rot="5400000">
            <a:off x="5112000" y="288000"/>
            <a:ext cx="1066800" cy="1066800"/>
          </a:xfrm>
          <a:prstGeom prst="rect">
            <a:avLst/>
          </a:prstGeom>
        </p:spPr>
      </p:pic>
      <p:sp>
        <p:nvSpPr>
          <p:cNvPr id="3" name="Espace réservé du texte 4">
            <a:extLst>
              <a:ext uri="{FF2B5EF4-FFF2-40B4-BE49-F238E27FC236}">
                <a16:creationId xmlns:a16="http://schemas.microsoft.com/office/drawing/2014/main" id="{B991AFD5-5725-C894-31DA-505EE9695D7B}"/>
              </a:ext>
            </a:extLst>
          </p:cNvPr>
          <p:cNvSpPr>
            <a:spLocks noGrp="1"/>
          </p:cNvSpPr>
          <p:nvPr>
            <p:ph type="body" sz="quarter" idx="11"/>
          </p:nvPr>
        </p:nvSpPr>
        <p:spPr>
          <a:xfrm>
            <a:off x="5112000" y="2204560"/>
            <a:ext cx="3780000" cy="4114789"/>
          </a:xfrm>
        </p:spPr>
        <p:txBody>
          <a:bodyPr/>
          <a:lstStyle>
            <a:lvl1pPr marL="314317" indent="-306380">
              <a:lnSpc>
                <a:spcPct val="100000"/>
              </a:lnSpc>
              <a:spcBef>
                <a:spcPts val="600"/>
              </a:spcBef>
              <a:buClr>
                <a:schemeClr val="accent4"/>
              </a:buClr>
              <a:buSzPct val="90000"/>
              <a:buFont typeface="Police système Courant"/>
              <a:buChar char="➔"/>
              <a:tabLst/>
              <a:defRPr>
                <a:solidFill>
                  <a:schemeClr val="accent5">
                    <a:lumMod val="10000"/>
                  </a:schemeClr>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Cliquez pour modifier les styles du texte du masque</a:t>
            </a:r>
          </a:p>
        </p:txBody>
      </p:sp>
      <p:pic>
        <p:nvPicPr>
          <p:cNvPr id="10" name="Image 7">
            <a:extLst>
              <a:ext uri="{FF2B5EF4-FFF2-40B4-BE49-F238E27FC236}">
                <a16:creationId xmlns:a16="http://schemas.microsoft.com/office/drawing/2014/main" id="{0EBBAD19-9C95-A86D-987C-3F89BE13D9DB}"/>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p:blipFill>
        <p:spPr>
          <a:xfrm>
            <a:off x="360003" y="6516000"/>
            <a:ext cx="1069848" cy="201168"/>
          </a:xfrm>
          <a:prstGeom prst="rect">
            <a:avLst/>
          </a:prstGeom>
        </p:spPr>
      </p:pic>
      <p:sp>
        <p:nvSpPr>
          <p:cNvPr id="5" name="Espace réservé du numéro de diapositive 4">
            <a:extLst>
              <a:ext uri="{FF2B5EF4-FFF2-40B4-BE49-F238E27FC236}">
                <a16:creationId xmlns:a16="http://schemas.microsoft.com/office/drawing/2014/main" id="{6D85D682-7C90-4E42-D407-AA8B695A4CAD}"/>
              </a:ext>
            </a:extLst>
          </p:cNvPr>
          <p:cNvSpPr>
            <a:spLocks noGrp="1"/>
          </p:cNvSpPr>
          <p:nvPr>
            <p:ph type="sldNum" sz="quarter" idx="52"/>
          </p:nvPr>
        </p:nvSpPr>
        <p:spPr>
          <a:xfrm>
            <a:off x="7020000" y="6408000"/>
            <a:ext cx="2057400" cy="366183"/>
          </a:xfrm>
        </p:spPr>
        <p:txBody>
          <a:bodyPr/>
          <a:lstStyle/>
          <a:p>
            <a:fld id="{0282FDC2-70C1-5C43-A3B8-F09EF6351E29}" type="slidenum">
              <a:rPr lang="fr-FR" smtClean="0"/>
              <a:pPr/>
              <a:t>‹N°›</a:t>
            </a:fld>
            <a:endParaRPr lang="fr-FR"/>
          </a:p>
        </p:txBody>
      </p:sp>
    </p:spTree>
    <p:extLst>
      <p:ext uri="{BB962C8B-B14F-4D97-AF65-F5344CB8AC3E}">
        <p14:creationId xmlns:p14="http://schemas.microsoft.com/office/powerpoint/2010/main" val="1525609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3-Slide graphique 4">
    <p:bg>
      <p:bgPr>
        <a:solidFill>
          <a:schemeClr val="tx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53BD64-7B87-33E1-BA5C-892828BF6560}"/>
              </a:ext>
            </a:extLst>
          </p:cNvPr>
          <p:cNvSpPr>
            <a:spLocks noGrp="1"/>
          </p:cNvSpPr>
          <p:nvPr>
            <p:ph type="title"/>
          </p:nvPr>
        </p:nvSpPr>
        <p:spPr>
          <a:xfrm>
            <a:off x="360007" y="375447"/>
            <a:ext cx="4386869" cy="2801508"/>
          </a:xfrm>
          <a:solidFill>
            <a:srgbClr val="633564"/>
          </a:solidFill>
        </p:spPr>
        <p:txBody>
          <a:bodyPr lIns="360000" tIns="360000" rIns="360000" bIns="360000">
            <a:noAutofit/>
          </a:bodyPr>
          <a:lstStyle>
            <a:lvl1pPr>
              <a:defRPr sz="4000">
                <a:solidFill>
                  <a:schemeClr val="tx2"/>
                </a:solidFill>
              </a:defRPr>
            </a:lvl1pPr>
          </a:lstStyle>
          <a:p>
            <a:r>
              <a:rPr lang="fr-FR"/>
              <a:t>Modifiez le style du titre</a:t>
            </a:r>
          </a:p>
        </p:txBody>
      </p:sp>
      <p:sp>
        <p:nvSpPr>
          <p:cNvPr id="7" name="Espace réservé du texte 6">
            <a:extLst>
              <a:ext uri="{FF2B5EF4-FFF2-40B4-BE49-F238E27FC236}">
                <a16:creationId xmlns:a16="http://schemas.microsoft.com/office/drawing/2014/main" id="{4292ED1C-AA01-FF8D-B905-28143200BA60}"/>
              </a:ext>
            </a:extLst>
          </p:cNvPr>
          <p:cNvSpPr>
            <a:spLocks noGrp="1"/>
          </p:cNvSpPr>
          <p:nvPr>
            <p:ph type="body" sz="quarter" idx="12" hasCustomPrompt="1"/>
          </p:nvPr>
        </p:nvSpPr>
        <p:spPr>
          <a:xfrm>
            <a:off x="4932003" y="372369"/>
            <a:ext cx="1581697" cy="369332"/>
          </a:xfrm>
          <a:solidFill>
            <a:srgbClr val="A877B2"/>
          </a:solidFill>
        </p:spPr>
        <p:txBody>
          <a:bodyPr wrap="none" lIns="72000" tIns="0" rIns="72000" bIns="0" anchor="t" anchorCtr="0">
            <a:spAutoFit/>
          </a:bodyPr>
          <a:lstStyle>
            <a:lvl1pPr marL="0" indent="0" algn="l">
              <a:lnSpc>
                <a:spcPct val="100000"/>
              </a:lnSpc>
              <a:spcBef>
                <a:spcPts val="0"/>
              </a:spcBef>
              <a:buNone/>
              <a:defRPr b="1">
                <a:solidFill>
                  <a:schemeClr val="tx2"/>
                </a:solidFill>
              </a:defRPr>
            </a:lvl1pPr>
          </a:lstStyle>
          <a:p>
            <a:pPr lvl="0"/>
            <a:r>
              <a:rPr lang="fr-FR"/>
              <a:t>Sous-titre</a:t>
            </a:r>
          </a:p>
        </p:txBody>
      </p:sp>
      <p:sp>
        <p:nvSpPr>
          <p:cNvPr id="3" name="Espace réservé du texte 4">
            <a:extLst>
              <a:ext uri="{FF2B5EF4-FFF2-40B4-BE49-F238E27FC236}">
                <a16:creationId xmlns:a16="http://schemas.microsoft.com/office/drawing/2014/main" id="{D3425643-2590-33DA-BAA5-56F84B4894B8}"/>
              </a:ext>
            </a:extLst>
          </p:cNvPr>
          <p:cNvSpPr>
            <a:spLocks noGrp="1"/>
          </p:cNvSpPr>
          <p:nvPr>
            <p:ph type="body" sz="quarter" idx="11"/>
          </p:nvPr>
        </p:nvSpPr>
        <p:spPr>
          <a:xfrm>
            <a:off x="4931999" y="984741"/>
            <a:ext cx="3960000" cy="5334619"/>
          </a:xfrm>
        </p:spPr>
        <p:txBody>
          <a:bodyPr/>
          <a:lstStyle>
            <a:lvl1pPr marL="314317" indent="-306380">
              <a:lnSpc>
                <a:spcPct val="100000"/>
              </a:lnSpc>
              <a:spcBef>
                <a:spcPts val="600"/>
              </a:spcBef>
              <a:buClr>
                <a:schemeClr val="accent4"/>
              </a:buClr>
              <a:buSzPct val="90000"/>
              <a:buFont typeface="Police système Courant"/>
              <a:buChar char="➔"/>
              <a:tabLst/>
              <a:defRPr>
                <a:solidFill>
                  <a:srgbClr val="633564"/>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Cliquez pour modifier les styles du texte du masque</a:t>
            </a:r>
          </a:p>
        </p:txBody>
      </p:sp>
      <p:sp>
        <p:nvSpPr>
          <p:cNvPr id="8" name="Espace réservé pour une image  7">
            <a:extLst>
              <a:ext uri="{FF2B5EF4-FFF2-40B4-BE49-F238E27FC236}">
                <a16:creationId xmlns:a16="http://schemas.microsoft.com/office/drawing/2014/main" id="{976B222D-2C05-E5A1-3A38-FA3598306982}"/>
              </a:ext>
            </a:extLst>
          </p:cNvPr>
          <p:cNvSpPr>
            <a:spLocks noGrp="1"/>
          </p:cNvSpPr>
          <p:nvPr>
            <p:ph type="pic" sz="quarter" idx="13" hasCustomPrompt="1"/>
          </p:nvPr>
        </p:nvSpPr>
        <p:spPr>
          <a:xfrm>
            <a:off x="359761" y="3176836"/>
            <a:ext cx="4386869" cy="3142525"/>
          </a:xfrm>
        </p:spPr>
        <p:txBody>
          <a:bodyPr lIns="108000" tIns="108000" rIns="108000" bIns="108000">
            <a:normAutofit/>
          </a:bodyPr>
          <a:lstStyle>
            <a:lvl1pPr marL="0" indent="0">
              <a:buNone/>
              <a:defRPr sz="1000">
                <a:solidFill>
                  <a:srgbClr val="134389"/>
                </a:solidFill>
              </a:defRPr>
            </a:lvl1pPr>
          </a:lstStyle>
          <a:p>
            <a:r>
              <a:rPr lang="fr-FR"/>
              <a:t>Insérer une image</a:t>
            </a:r>
          </a:p>
        </p:txBody>
      </p:sp>
      <p:pic>
        <p:nvPicPr>
          <p:cNvPr id="10" name="Image 7">
            <a:extLst>
              <a:ext uri="{FF2B5EF4-FFF2-40B4-BE49-F238E27FC236}">
                <a16:creationId xmlns:a16="http://schemas.microsoft.com/office/drawing/2014/main" id="{47C36A89-12BE-6118-9B50-5E9D286F9D2E}"/>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p:blipFill>
        <p:spPr>
          <a:xfrm>
            <a:off x="360003" y="6516000"/>
            <a:ext cx="1069848" cy="201168"/>
          </a:xfrm>
          <a:prstGeom prst="rect">
            <a:avLst/>
          </a:prstGeom>
        </p:spPr>
      </p:pic>
      <p:cxnSp>
        <p:nvCxnSpPr>
          <p:cNvPr id="12" name="Connecteur droit 11">
            <a:extLst>
              <a:ext uri="{FF2B5EF4-FFF2-40B4-BE49-F238E27FC236}">
                <a16:creationId xmlns:a16="http://schemas.microsoft.com/office/drawing/2014/main" id="{5DCDED73-D75E-A48B-BC42-19AE55E53AF4}"/>
              </a:ext>
            </a:extLst>
          </p:cNvPr>
          <p:cNvCxnSpPr/>
          <p:nvPr userDrawn="1"/>
        </p:nvCxnSpPr>
        <p:spPr>
          <a:xfrm>
            <a:off x="0" y="6319357"/>
            <a:ext cx="9144000" cy="0"/>
          </a:xfrm>
          <a:prstGeom prst="line">
            <a:avLst/>
          </a:prstGeom>
          <a:noFill/>
          <a:ln w="6350" cap="flat">
            <a:solidFill>
              <a:srgbClr val="134389"/>
            </a:solidFill>
            <a:prstDash val="solid"/>
            <a:round/>
          </a:ln>
          <a:effectLst/>
          <a:sp3d/>
        </p:spPr>
        <p:style>
          <a:lnRef idx="0">
            <a:scrgbClr r="0" g="0" b="0"/>
          </a:lnRef>
          <a:fillRef idx="0">
            <a:scrgbClr r="0" g="0" b="0"/>
          </a:fillRef>
          <a:effectRef idx="0">
            <a:scrgbClr r="0" g="0" b="0"/>
          </a:effectRef>
          <a:fontRef idx="none"/>
        </p:style>
      </p:cxnSp>
      <p:sp>
        <p:nvSpPr>
          <p:cNvPr id="5" name="Espace réservé du numéro de diapositive 4">
            <a:extLst>
              <a:ext uri="{FF2B5EF4-FFF2-40B4-BE49-F238E27FC236}">
                <a16:creationId xmlns:a16="http://schemas.microsoft.com/office/drawing/2014/main" id="{8609E67C-10F8-7009-0F63-712CE4A8620E}"/>
              </a:ext>
            </a:extLst>
          </p:cNvPr>
          <p:cNvSpPr>
            <a:spLocks noGrp="1"/>
          </p:cNvSpPr>
          <p:nvPr>
            <p:ph type="sldNum" sz="quarter" idx="52"/>
          </p:nvPr>
        </p:nvSpPr>
        <p:spPr>
          <a:xfrm>
            <a:off x="7020000" y="6408000"/>
            <a:ext cx="2057400" cy="366183"/>
          </a:xfrm>
        </p:spPr>
        <p:txBody>
          <a:bodyPr/>
          <a:lstStyle/>
          <a:p>
            <a:fld id="{0282FDC2-70C1-5C43-A3B8-F09EF6351E29}" type="slidenum">
              <a:rPr lang="fr-FR" smtClean="0"/>
              <a:pPr/>
              <a:t>‹N°›</a:t>
            </a:fld>
            <a:endParaRPr lang="fr-FR"/>
          </a:p>
        </p:txBody>
      </p:sp>
    </p:spTree>
    <p:extLst>
      <p:ext uri="{BB962C8B-B14F-4D97-AF65-F5344CB8AC3E}">
        <p14:creationId xmlns:p14="http://schemas.microsoft.com/office/powerpoint/2010/main" val="216279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04-Texte forme et puces">
    <p:spTree>
      <p:nvGrpSpPr>
        <p:cNvPr id="1" name=""/>
        <p:cNvGrpSpPr/>
        <p:nvPr/>
      </p:nvGrpSpPr>
      <p:grpSpPr>
        <a:xfrm>
          <a:off x="0" y="0"/>
          <a:ext cx="0" cy="0"/>
          <a:chOff x="0" y="0"/>
          <a:chExt cx="0" cy="0"/>
        </a:xfrm>
      </p:grpSpPr>
      <p:sp>
        <p:nvSpPr>
          <p:cNvPr id="15" name="Espace réservé du contenu 14">
            <a:extLst>
              <a:ext uri="{FF2B5EF4-FFF2-40B4-BE49-F238E27FC236}">
                <a16:creationId xmlns:a16="http://schemas.microsoft.com/office/drawing/2014/main" id="{1CC58B2E-6D13-8759-4071-AA8037FF4C59}"/>
              </a:ext>
            </a:extLst>
          </p:cNvPr>
          <p:cNvSpPr>
            <a:spLocks noGrp="1"/>
          </p:cNvSpPr>
          <p:nvPr>
            <p:ph sz="quarter" idx="29"/>
          </p:nvPr>
        </p:nvSpPr>
        <p:spPr>
          <a:xfrm>
            <a:off x="1771374" y="1864257"/>
            <a:ext cx="7120630" cy="4066480"/>
          </a:xfrm>
        </p:spPr>
        <p:txBody>
          <a:bodyPr>
            <a:normAutofit/>
          </a:bodyPr>
          <a:lstStyle>
            <a:lvl1pPr marL="0" indent="0">
              <a:lnSpc>
                <a:spcPct val="100000"/>
              </a:lnSpc>
              <a:spcBef>
                <a:spcPts val="0"/>
              </a:spcBef>
              <a:spcAft>
                <a:spcPts val="300"/>
              </a:spcAft>
              <a:buClr>
                <a:srgbClr val="EE7326"/>
              </a:buClr>
              <a:buSzPct val="122000"/>
              <a:buFont typeface="Arial" panose="020B0604020202020204" pitchFamily="34" charset="0"/>
              <a:buNone/>
              <a:defRPr sz="3200">
                <a:solidFill>
                  <a:srgbClr val="134389"/>
                </a:solidFill>
              </a:defRPr>
            </a:lvl1pPr>
            <a:lvl2pPr marL="634984" indent="-379404">
              <a:lnSpc>
                <a:spcPct val="100000"/>
              </a:lnSpc>
              <a:spcBef>
                <a:spcPts val="451"/>
              </a:spcBef>
              <a:spcAft>
                <a:spcPts val="300"/>
              </a:spcAft>
              <a:buClr>
                <a:srgbClr val="EE7326"/>
              </a:buClr>
              <a:buSzPct val="90000"/>
              <a:buFont typeface="Police système Courant"/>
              <a:buChar char="➔"/>
              <a:tabLst/>
              <a:defRPr sz="2400">
                <a:solidFill>
                  <a:srgbClr val="134389"/>
                </a:solidFill>
              </a:defRPr>
            </a:lvl2pPr>
            <a:lvl3pPr marL="850879" indent="-176209">
              <a:lnSpc>
                <a:spcPct val="100000"/>
              </a:lnSpc>
              <a:spcBef>
                <a:spcPts val="451"/>
              </a:spcBef>
              <a:spcAft>
                <a:spcPts val="300"/>
              </a:spcAft>
              <a:buClr>
                <a:schemeClr val="tx1"/>
              </a:buClr>
              <a:buSzPct val="90000"/>
              <a:buFont typeface="Police système Courant"/>
              <a:buChar char="−"/>
              <a:tabLst/>
              <a:defRPr sz="1600">
                <a:solidFill>
                  <a:srgbClr val="134389"/>
                </a:solidFill>
              </a:defRPr>
            </a:lvl3pPr>
            <a:lvl4pPr>
              <a:lnSpc>
                <a:spcPct val="200000"/>
              </a:lnSpc>
              <a:buClr>
                <a:schemeClr val="tx2"/>
              </a:buClr>
              <a:buSzPct val="122000"/>
              <a:defRPr sz="751">
                <a:solidFill>
                  <a:schemeClr val="tx1"/>
                </a:solidFill>
              </a:defRPr>
            </a:lvl4pPr>
            <a:lvl5pPr>
              <a:lnSpc>
                <a:spcPct val="200000"/>
              </a:lnSpc>
              <a:buClr>
                <a:schemeClr val="tx2"/>
              </a:buClr>
              <a:buSzPct val="122000"/>
              <a:defRPr sz="675">
                <a:solidFill>
                  <a:schemeClr val="tx1"/>
                </a:solidFill>
              </a:defRPr>
            </a:lvl5pPr>
          </a:lstStyle>
          <a:p>
            <a:pPr lvl="0"/>
            <a:r>
              <a:rPr lang="fr-FR"/>
              <a:t>Cliquez pour modifier les styles du texte du masque</a:t>
            </a:r>
          </a:p>
          <a:p>
            <a:pPr lvl="1"/>
            <a:r>
              <a:rPr lang="fr-FR"/>
              <a:t>Deuxième niveau</a:t>
            </a:r>
          </a:p>
          <a:p>
            <a:pPr lvl="2"/>
            <a:r>
              <a:rPr lang="fr-FR"/>
              <a:t>Troisième niveau</a:t>
            </a:r>
          </a:p>
        </p:txBody>
      </p:sp>
      <p:pic>
        <p:nvPicPr>
          <p:cNvPr id="4" name="Graphique 3">
            <a:extLst>
              <a:ext uri="{FF2B5EF4-FFF2-40B4-BE49-F238E27FC236}">
                <a16:creationId xmlns:a16="http://schemas.microsoft.com/office/drawing/2014/main" id="{6D0D425F-47B7-3928-DC4D-9B3EBED8A7BA}"/>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p:blipFill>
        <p:spPr>
          <a:xfrm>
            <a:off x="432000" y="1864257"/>
            <a:ext cx="1066800" cy="1066800"/>
          </a:xfrm>
          <a:prstGeom prst="rect">
            <a:avLst/>
          </a:prstGeom>
        </p:spPr>
      </p:pic>
      <p:sp>
        <p:nvSpPr>
          <p:cNvPr id="7" name="Titre 2">
            <a:extLst>
              <a:ext uri="{FF2B5EF4-FFF2-40B4-BE49-F238E27FC236}">
                <a16:creationId xmlns:a16="http://schemas.microsoft.com/office/drawing/2014/main" id="{AA00A1E1-8D9D-7B09-5FBB-DE75EAC49B97}"/>
              </a:ext>
            </a:extLst>
          </p:cNvPr>
          <p:cNvSpPr>
            <a:spLocks noGrp="1"/>
          </p:cNvSpPr>
          <p:nvPr>
            <p:ph type="title"/>
          </p:nvPr>
        </p:nvSpPr>
        <p:spPr>
          <a:xfrm>
            <a:off x="432004" y="240002"/>
            <a:ext cx="8460000" cy="461665"/>
          </a:xfrm>
          <a:noFill/>
        </p:spPr>
        <p:txBody>
          <a:bodyPr wrap="square" lIns="0" tIns="0" rIns="0" bIns="0" anchor="t" anchorCtr="0">
            <a:spAutoFit/>
          </a:bodyPr>
          <a:lstStyle>
            <a:lvl1pPr>
              <a:lnSpc>
                <a:spcPct val="100000"/>
              </a:lnSpc>
              <a:defRPr sz="3000">
                <a:solidFill>
                  <a:srgbClr val="EE7326"/>
                </a:solidFill>
              </a:defRPr>
            </a:lvl1pPr>
          </a:lstStyle>
          <a:p>
            <a:r>
              <a:rPr lang="fr-FR"/>
              <a:t>Modifiez le style du titre</a:t>
            </a:r>
            <a:endParaRPr/>
          </a:p>
        </p:txBody>
      </p:sp>
      <p:cxnSp>
        <p:nvCxnSpPr>
          <p:cNvPr id="5" name="Connecteur droit 4">
            <a:extLst>
              <a:ext uri="{FF2B5EF4-FFF2-40B4-BE49-F238E27FC236}">
                <a16:creationId xmlns:a16="http://schemas.microsoft.com/office/drawing/2014/main" id="{93E28AD4-175E-95B8-93A1-B824A92D8CE2}"/>
              </a:ext>
            </a:extLst>
          </p:cNvPr>
          <p:cNvCxnSpPr/>
          <p:nvPr userDrawn="1"/>
        </p:nvCxnSpPr>
        <p:spPr>
          <a:xfrm>
            <a:off x="0" y="6319357"/>
            <a:ext cx="9144000" cy="0"/>
          </a:xfrm>
          <a:prstGeom prst="line">
            <a:avLst/>
          </a:prstGeom>
          <a:noFill/>
          <a:ln w="6350" cap="flat">
            <a:solidFill>
              <a:srgbClr val="134389"/>
            </a:solidFill>
            <a:prstDash val="solid"/>
            <a:round/>
          </a:ln>
          <a:effectLst/>
          <a:sp3d/>
        </p:spPr>
        <p:style>
          <a:lnRef idx="0">
            <a:scrgbClr r="0" g="0" b="0"/>
          </a:lnRef>
          <a:fillRef idx="0">
            <a:scrgbClr r="0" g="0" b="0"/>
          </a:fillRef>
          <a:effectRef idx="0">
            <a:scrgbClr r="0" g="0" b="0"/>
          </a:effectRef>
          <a:fontRef idx="none"/>
        </p:style>
      </p:cxnSp>
      <p:sp>
        <p:nvSpPr>
          <p:cNvPr id="11" name="Titre de diapositive">
            <a:extLst>
              <a:ext uri="{FF2B5EF4-FFF2-40B4-BE49-F238E27FC236}">
                <a16:creationId xmlns:a16="http://schemas.microsoft.com/office/drawing/2014/main" id="{7B68D3DA-9ABB-E1FE-F1C5-15E79DB598CA}"/>
              </a:ext>
            </a:extLst>
          </p:cNvPr>
          <p:cNvSpPr txBox="1">
            <a:spLocks noGrp="1" noChangeAspect="1"/>
          </p:cNvSpPr>
          <p:nvPr>
            <p:ph type="body" sz="quarter" idx="22" hasCustomPrompt="1"/>
          </p:nvPr>
        </p:nvSpPr>
        <p:spPr>
          <a:xfrm>
            <a:off x="432004" y="1056002"/>
            <a:ext cx="3816851" cy="411257"/>
          </a:xfrm>
          <a:prstGeom prst="rect">
            <a:avLst/>
          </a:prstGeom>
          <a:ln w="12700">
            <a:solidFill>
              <a:srgbClr val="134389"/>
            </a:solidFill>
          </a:ln>
        </p:spPr>
        <p:txBody>
          <a:bodyPr wrap="none" lIns="108000" tIns="36000" rIns="108000" bIns="36000" anchor="t" anchorCtr="0">
            <a:spAutoFit/>
          </a:bodyPr>
          <a:lstStyle>
            <a:lvl1pPr marL="0" indent="0" algn="l" fontAlgn="ctr">
              <a:lnSpc>
                <a:spcPct val="100000"/>
              </a:lnSpc>
              <a:spcBef>
                <a:spcPts val="0"/>
              </a:spcBef>
              <a:buNone/>
              <a:defRPr sz="2200" b="1" i="0" u="none" strike="noStrike" cap="none" spc="0" baseline="0" dirty="0">
                <a:solidFill>
                  <a:srgbClr val="134389"/>
                </a:solidFill>
                <a:uFillTx/>
                <a:latin typeface="Arial"/>
                <a:ea typeface="Arial"/>
                <a:cs typeface="Arial"/>
                <a:sym typeface="Arial"/>
              </a:defRPr>
            </a:lvl1pPr>
          </a:lstStyle>
          <a:p>
            <a:r>
              <a:rPr lang="fr-FR"/>
              <a:t>Sous-titre de la diapositive</a:t>
            </a:r>
          </a:p>
        </p:txBody>
      </p:sp>
      <p:pic>
        <p:nvPicPr>
          <p:cNvPr id="2" name="Image 7">
            <a:extLst>
              <a:ext uri="{FF2B5EF4-FFF2-40B4-BE49-F238E27FC236}">
                <a16:creationId xmlns:a16="http://schemas.microsoft.com/office/drawing/2014/main" id="{BC2453C8-A4C6-029B-0204-F701D168B162}"/>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p:blipFill>
        <p:spPr>
          <a:xfrm>
            <a:off x="360003" y="6516000"/>
            <a:ext cx="1069848" cy="201168"/>
          </a:xfrm>
          <a:prstGeom prst="rect">
            <a:avLst/>
          </a:prstGeom>
        </p:spPr>
      </p:pic>
      <p:sp>
        <p:nvSpPr>
          <p:cNvPr id="8" name="Espace réservé du numéro de diapositive 4">
            <a:extLst>
              <a:ext uri="{FF2B5EF4-FFF2-40B4-BE49-F238E27FC236}">
                <a16:creationId xmlns:a16="http://schemas.microsoft.com/office/drawing/2014/main" id="{DEC08EBA-5459-D45D-FEF7-CF50E7A63E59}"/>
              </a:ext>
            </a:extLst>
          </p:cNvPr>
          <p:cNvSpPr>
            <a:spLocks noGrp="1"/>
          </p:cNvSpPr>
          <p:nvPr>
            <p:ph type="sldNum" sz="quarter" idx="52"/>
          </p:nvPr>
        </p:nvSpPr>
        <p:spPr>
          <a:xfrm>
            <a:off x="7020000" y="6408000"/>
            <a:ext cx="2057400" cy="366183"/>
          </a:xfrm>
        </p:spPr>
        <p:txBody>
          <a:bodyPr/>
          <a:lstStyle/>
          <a:p>
            <a:fld id="{0282FDC2-70C1-5C43-A3B8-F09EF6351E29}" type="slidenum">
              <a:rPr lang="fr-FR" smtClean="0"/>
              <a:pPr/>
              <a:t>‹N°›</a:t>
            </a:fld>
            <a:endParaRPr lang="fr-FR"/>
          </a:p>
        </p:txBody>
      </p:sp>
    </p:spTree>
    <p:extLst>
      <p:ext uri="{BB962C8B-B14F-4D97-AF65-F5344CB8AC3E}">
        <p14:creationId xmlns:p14="http://schemas.microsoft.com/office/powerpoint/2010/main" val="175792970"/>
      </p:ext>
    </p:extLst>
  </p:cSld>
  <p:clrMapOvr>
    <a:masterClrMapping/>
  </p:clrMapOvr>
  <p:transition spd="med"/>
  <p:extLst>
    <p:ext uri="{DCECCB84-F9BA-43D5-87BE-67443E8EF086}">
      <p15:sldGuideLst xmlns:p15="http://schemas.microsoft.com/office/powerpoint/2012/main">
        <p15:guide id="1" orient="horz" pos="103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CDD61B7-E617-0356-B86D-4FFE68888EAF}"/>
              </a:ext>
            </a:extLst>
          </p:cNvPr>
          <p:cNvSpPr>
            <a:spLocks noGrp="1"/>
          </p:cNvSpPr>
          <p:nvPr>
            <p:ph type="title"/>
          </p:nvPr>
        </p:nvSpPr>
        <p:spPr>
          <a:xfrm>
            <a:off x="726836" y="1161150"/>
            <a:ext cx="7788519" cy="553998"/>
          </a:xfrm>
          <a:prstGeom prst="rect">
            <a:avLst/>
          </a:prstGeom>
        </p:spPr>
        <p:txBody>
          <a:bodyPr vert="horz" wrap="square" lIns="0" tIns="0" rIns="0" bIns="0" rtlCol="0" anchor="ctr">
            <a:spAutoFit/>
          </a:bodyPr>
          <a:lstStyle/>
          <a:p>
            <a:r>
              <a:rPr lang="fr-FR"/>
              <a:t>Modifiez le style du titre</a:t>
            </a:r>
          </a:p>
        </p:txBody>
      </p:sp>
      <p:sp>
        <p:nvSpPr>
          <p:cNvPr id="3" name="Espace réservé du texte 2">
            <a:extLst>
              <a:ext uri="{FF2B5EF4-FFF2-40B4-BE49-F238E27FC236}">
                <a16:creationId xmlns:a16="http://schemas.microsoft.com/office/drawing/2014/main" id="{081A0C57-C3BD-C463-B444-ED87A6B41302}"/>
              </a:ext>
            </a:extLst>
          </p:cNvPr>
          <p:cNvSpPr>
            <a:spLocks noGrp="1"/>
          </p:cNvSpPr>
          <p:nvPr>
            <p:ph type="body" idx="1"/>
          </p:nvPr>
        </p:nvSpPr>
        <p:spPr>
          <a:xfrm>
            <a:off x="726831" y="1825627"/>
            <a:ext cx="7788520" cy="4106252"/>
          </a:xfrm>
          <a:prstGeom prst="rect">
            <a:avLst/>
          </a:prstGeom>
        </p:spPr>
        <p:txBody>
          <a:bodyPr vert="horz" lIns="0" tIns="0" rIns="0" bIns="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a:extLst>
              <a:ext uri="{FF2B5EF4-FFF2-40B4-BE49-F238E27FC236}">
                <a16:creationId xmlns:a16="http://schemas.microsoft.com/office/drawing/2014/main" id="{FCF88C24-EDE2-21EE-55A1-570272AB3B1B}"/>
              </a:ext>
            </a:extLst>
          </p:cNvPr>
          <p:cNvSpPr>
            <a:spLocks noGrp="1"/>
          </p:cNvSpPr>
          <p:nvPr>
            <p:ph type="sldNum" sz="quarter" idx="4"/>
          </p:nvPr>
        </p:nvSpPr>
        <p:spPr>
          <a:xfrm>
            <a:off x="7020000" y="6356353"/>
            <a:ext cx="2057400" cy="366183"/>
          </a:xfrm>
          <a:prstGeom prst="rect">
            <a:avLst/>
          </a:prstGeom>
        </p:spPr>
        <p:txBody>
          <a:bodyPr vert="horz" lIns="91440" tIns="45720" rIns="91440" bIns="45720" rtlCol="0" anchor="ctr"/>
          <a:lstStyle>
            <a:lvl1pPr algn="r">
              <a:defRPr sz="900">
                <a:solidFill>
                  <a:srgbClr val="134389"/>
                </a:solidFill>
                <a:latin typeface="Arial" panose="020B0604020202020204" pitchFamily="34" charset="0"/>
                <a:cs typeface="Arial" panose="020B0604020202020204" pitchFamily="34" charset="0"/>
              </a:defRPr>
            </a:lvl1pPr>
          </a:lstStyle>
          <a:p>
            <a:fld id="{0282FDC2-70C1-5C43-A3B8-F09EF6351E29}" type="slidenum">
              <a:rPr lang="fr-FR" smtClean="0"/>
              <a:pPr/>
              <a:t>‹N°›</a:t>
            </a:fld>
            <a:endParaRPr lang="fr-FR"/>
          </a:p>
        </p:txBody>
      </p:sp>
    </p:spTree>
    <p:extLst>
      <p:ext uri="{BB962C8B-B14F-4D97-AF65-F5344CB8AC3E}">
        <p14:creationId xmlns:p14="http://schemas.microsoft.com/office/powerpoint/2010/main" val="3967592720"/>
      </p:ext>
    </p:extLst>
  </p:cSld>
  <p:clrMap bg1="dk1" tx1="lt1" bg2="dk2" tx2="lt2" accent1="accent1" accent2="accent2" accent3="accent3" accent4="accent4" accent5="accent5" accent6="accent6" hlink="hlink" folHlink="folHlink"/>
  <p:sldLayoutIdLst>
    <p:sldLayoutId id="2147484555" r:id="rId1"/>
    <p:sldLayoutId id="2147484576" r:id="rId2"/>
    <p:sldLayoutId id="2147484556" r:id="rId3"/>
    <p:sldLayoutId id="2147484557" r:id="rId4"/>
    <p:sldLayoutId id="2147484578" r:id="rId5"/>
    <p:sldLayoutId id="2147484579" r:id="rId6"/>
    <p:sldLayoutId id="2147484580" r:id="rId7"/>
    <p:sldLayoutId id="2147484581" r:id="rId8"/>
    <p:sldLayoutId id="2147484559" r:id="rId9"/>
    <p:sldLayoutId id="2147484588" r:id="rId10"/>
    <p:sldLayoutId id="2147484560" r:id="rId11"/>
    <p:sldLayoutId id="2147484582" r:id="rId12"/>
    <p:sldLayoutId id="2147484584" r:id="rId13"/>
    <p:sldLayoutId id="2147484583" r:id="rId14"/>
    <p:sldLayoutId id="2147484562" r:id="rId15"/>
    <p:sldLayoutId id="2147484585" r:id="rId16"/>
    <p:sldLayoutId id="2147484586" r:id="rId17"/>
    <p:sldLayoutId id="2147484587" r:id="rId18"/>
    <p:sldLayoutId id="2147484577" r:id="rId19"/>
    <p:sldLayoutId id="2147484575" r:id="rId20"/>
  </p:sldLayoutIdLst>
  <p:hf hdr="0" ftr="0" dt="0"/>
  <p:txStyles>
    <p:titleStyle>
      <a:lvl1pPr algn="l" defTabSz="685783" rtl="0" eaLnBrk="1" latinLnBrk="0" hangingPunct="1">
        <a:lnSpc>
          <a:spcPct val="90000"/>
        </a:lnSpc>
        <a:spcBef>
          <a:spcPct val="0"/>
        </a:spcBef>
        <a:buNone/>
        <a:defRPr sz="4000" kern="1200">
          <a:solidFill>
            <a:srgbClr val="134389"/>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46" indent="-171446" algn="l" defTabSz="685783" rtl="0" eaLnBrk="1" latinLnBrk="0" hangingPunct="1">
        <a:lnSpc>
          <a:spcPct val="90000"/>
        </a:lnSpc>
        <a:spcBef>
          <a:spcPts val="751"/>
        </a:spcBef>
        <a:buFont typeface="Arial" panose="020B0604020202020204" pitchFamily="34" charset="0"/>
        <a:buChar char="•"/>
        <a:defRPr sz="2400" kern="1200">
          <a:solidFill>
            <a:srgbClr val="134389"/>
          </a:solidFill>
          <a:latin typeface="Arial" panose="020B0604020202020204" pitchFamily="34" charset="0"/>
          <a:ea typeface="+mn-ea"/>
          <a:cs typeface="Arial" panose="020B0604020202020204" pitchFamily="34" charset="0"/>
        </a:defRPr>
      </a:lvl1pPr>
      <a:lvl2pPr marL="514338" indent="-171446" algn="l" defTabSz="685783" rtl="0" eaLnBrk="1" latinLnBrk="0" hangingPunct="1">
        <a:lnSpc>
          <a:spcPct val="90000"/>
        </a:lnSpc>
        <a:spcBef>
          <a:spcPts val="375"/>
        </a:spcBef>
        <a:buFont typeface="Arial" panose="020B0604020202020204" pitchFamily="34" charset="0"/>
        <a:buChar char="•"/>
        <a:defRPr sz="1800" kern="1200">
          <a:solidFill>
            <a:srgbClr val="134389"/>
          </a:solidFill>
          <a:latin typeface="Arial" panose="020B0604020202020204" pitchFamily="34" charset="0"/>
          <a:ea typeface="+mn-ea"/>
          <a:cs typeface="Arial" panose="020B0604020202020204" pitchFamily="34" charset="0"/>
        </a:defRPr>
      </a:lvl2pPr>
      <a:lvl3pPr marL="857229" indent="-171446" algn="l" defTabSz="685783" rtl="0" eaLnBrk="1" latinLnBrk="0" hangingPunct="1">
        <a:lnSpc>
          <a:spcPct val="90000"/>
        </a:lnSpc>
        <a:spcBef>
          <a:spcPts val="375"/>
        </a:spcBef>
        <a:buFont typeface="Arial" panose="020B0604020202020204" pitchFamily="34" charset="0"/>
        <a:buChar char="•"/>
        <a:defRPr sz="1500" kern="1200">
          <a:solidFill>
            <a:srgbClr val="134389"/>
          </a:solidFill>
          <a:latin typeface="Arial" panose="020B0604020202020204" pitchFamily="34" charset="0"/>
          <a:ea typeface="+mn-ea"/>
          <a:cs typeface="Arial" panose="020B0604020202020204" pitchFamily="34" charset="0"/>
        </a:defRPr>
      </a:lvl3pPr>
      <a:lvl4pPr marL="1200121" indent="-171446" algn="l" defTabSz="685783" rtl="0" eaLnBrk="1" latinLnBrk="0" hangingPunct="1">
        <a:lnSpc>
          <a:spcPct val="90000"/>
        </a:lnSpc>
        <a:spcBef>
          <a:spcPts val="375"/>
        </a:spcBef>
        <a:buFont typeface="Arial" panose="020B0604020202020204" pitchFamily="34" charset="0"/>
        <a:buChar char="•"/>
        <a:defRPr sz="1351" kern="1200">
          <a:solidFill>
            <a:srgbClr val="134389"/>
          </a:solidFill>
          <a:latin typeface="Arial" panose="020B0604020202020204" pitchFamily="34" charset="0"/>
          <a:ea typeface="+mn-ea"/>
          <a:cs typeface="Arial" panose="020B0604020202020204" pitchFamily="34" charset="0"/>
        </a:defRPr>
      </a:lvl4pPr>
      <a:lvl5pPr marL="1543012" indent="-171446" algn="l" defTabSz="685783" rtl="0" eaLnBrk="1" latinLnBrk="0" hangingPunct="1">
        <a:lnSpc>
          <a:spcPct val="90000"/>
        </a:lnSpc>
        <a:spcBef>
          <a:spcPts val="375"/>
        </a:spcBef>
        <a:buFont typeface="Arial" panose="020B0604020202020204" pitchFamily="34" charset="0"/>
        <a:buChar char="•"/>
        <a:defRPr sz="1200" kern="1200">
          <a:solidFill>
            <a:srgbClr val="134389"/>
          </a:solidFill>
          <a:latin typeface="Arial" panose="020B0604020202020204" pitchFamily="34" charset="0"/>
          <a:ea typeface="+mn-ea"/>
          <a:cs typeface="Arial" panose="020B0604020202020204" pitchFamily="34" charset="0"/>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fr-FR"/>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hyperlink" Target="http://boss.gouv.fr/" TargetMode="Externa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8" Type="http://schemas.openxmlformats.org/officeDocument/2006/relationships/hyperlink" Target="http://boss.gouv.fr/" TargetMode="External"/><Relationship Id="rId3" Type="http://schemas.openxmlformats.org/officeDocument/2006/relationships/hyperlink" Target="https://www.cssm.fr/actualite/reduction-generale-degressive-unique-rgdu-et-exoneration-lodeom" TargetMode="External"/><Relationship Id="rId7" Type="http://schemas.openxmlformats.org/officeDocument/2006/relationships/hyperlink" Target="https://www.urssaf.fr/files/live/sites/urssaffr/files/outils-documentation/guides/Guide-declaration-regularisation-cotisations-sociales-Urssaf-DSN.pdf" TargetMode="External"/><Relationship Id="rId2" Type="http://schemas.openxmlformats.org/officeDocument/2006/relationships/hyperlink" Target="https://www.cssm.fr/" TargetMode="External"/><Relationship Id="rId1" Type="http://schemas.openxmlformats.org/officeDocument/2006/relationships/slideLayout" Target="../slideLayouts/slideLayout11.xml"/><Relationship Id="rId6" Type="http://schemas.openxmlformats.org/officeDocument/2006/relationships/hyperlink" Target="https://www.urssaf.fr/accueil/employeur/beneficier-exonerations/exonerations-zonees/exoneration-lodeom.html" TargetMode="External"/><Relationship Id="rId5" Type="http://schemas.openxmlformats.org/officeDocument/2006/relationships/hyperlink" Target="https://www.urssaf.fr/accueil/employeur/beneficier-exonerations/reduction-generale-cotisation.html" TargetMode="External"/><Relationship Id="rId4" Type="http://schemas.openxmlformats.org/officeDocument/2006/relationships/hyperlink" Target="https://www.urssaf.fr"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750745-A43C-1209-BA8C-60CAA92F904F}"/>
              </a:ext>
            </a:extLst>
          </p:cNvPr>
          <p:cNvSpPr>
            <a:spLocks noGrp="1"/>
          </p:cNvSpPr>
          <p:nvPr>
            <p:ph type="title"/>
          </p:nvPr>
        </p:nvSpPr>
        <p:spPr>
          <a:xfrm>
            <a:off x="539931" y="1114697"/>
            <a:ext cx="6618515" cy="3230880"/>
          </a:xfrm>
        </p:spPr>
        <p:txBody>
          <a:bodyPr/>
          <a:lstStyle/>
          <a:p>
            <a:r>
              <a:rPr lang="fr-FR" b="1"/>
              <a:t>LES DISPOSITIFS D’EXONERATION DES COTISATIONS ET CONTRIBUTIONS PATRONALES A MAYOTTE EN 2026</a:t>
            </a:r>
          </a:p>
        </p:txBody>
      </p:sp>
      <p:sp>
        <p:nvSpPr>
          <p:cNvPr id="3" name="Espace réservé du texte 2">
            <a:extLst>
              <a:ext uri="{FF2B5EF4-FFF2-40B4-BE49-F238E27FC236}">
                <a16:creationId xmlns:a16="http://schemas.microsoft.com/office/drawing/2014/main" id="{57A362A4-B963-30B9-91C5-24B491DB574F}"/>
              </a:ext>
            </a:extLst>
          </p:cNvPr>
          <p:cNvSpPr>
            <a:spLocks noGrp="1"/>
          </p:cNvSpPr>
          <p:nvPr>
            <p:ph type="body" sz="quarter" idx="11"/>
          </p:nvPr>
        </p:nvSpPr>
        <p:spPr/>
        <p:txBody>
          <a:bodyPr/>
          <a:lstStyle/>
          <a:p>
            <a:r>
              <a:rPr lang="fr-FR" b="1"/>
              <a:t>WEBINAIRE DU 09 JUILLET 2026</a:t>
            </a:r>
          </a:p>
        </p:txBody>
      </p:sp>
    </p:spTree>
    <p:extLst>
      <p:ext uri="{BB962C8B-B14F-4D97-AF65-F5344CB8AC3E}">
        <p14:creationId xmlns:p14="http://schemas.microsoft.com/office/powerpoint/2010/main" val="257611737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261988-580A-00A2-6A9F-F2C8CE7EA733}"/>
              </a:ext>
            </a:extLst>
          </p:cNvPr>
          <p:cNvSpPr>
            <a:spLocks noGrp="1"/>
          </p:cNvSpPr>
          <p:nvPr>
            <p:ph type="title"/>
          </p:nvPr>
        </p:nvSpPr>
        <p:spPr>
          <a:solidFill>
            <a:schemeClr val="accent6"/>
          </a:solidFill>
        </p:spPr>
        <p:txBody>
          <a:bodyPr/>
          <a:lstStyle/>
          <a:p>
            <a:r>
              <a:rPr lang="fr-FR"/>
              <a:t>Présentation du dispositif RGDU</a:t>
            </a:r>
          </a:p>
        </p:txBody>
      </p:sp>
      <p:sp>
        <p:nvSpPr>
          <p:cNvPr id="4" name="Espace réservé du texte 3">
            <a:extLst>
              <a:ext uri="{FF2B5EF4-FFF2-40B4-BE49-F238E27FC236}">
                <a16:creationId xmlns:a16="http://schemas.microsoft.com/office/drawing/2014/main" id="{CA2617D0-7562-6FBE-EA4C-C3D960BB9C22}"/>
              </a:ext>
            </a:extLst>
          </p:cNvPr>
          <p:cNvSpPr>
            <a:spLocks noGrp="1"/>
          </p:cNvSpPr>
          <p:nvPr>
            <p:ph type="body" sz="quarter" idx="11"/>
          </p:nvPr>
        </p:nvSpPr>
        <p:spPr>
          <a:xfrm>
            <a:off x="5025911" y="1335419"/>
            <a:ext cx="3933893" cy="5522581"/>
          </a:xfrm>
        </p:spPr>
        <p:txBody>
          <a:bodyPr vert="horz" lIns="0" tIns="0" rIns="0" bIns="0" rtlCol="0" anchor="t">
            <a:normAutofit lnSpcReduction="10000"/>
          </a:bodyPr>
          <a:lstStyle/>
          <a:p>
            <a:pPr marL="313690" indent="-306070" algn="just"/>
            <a:r>
              <a:rPr lang="fr-FR"/>
              <a:t>Dispositif plus connu sous « réduction générale » ou « réduction Fillon » désormais Réduction Générale Dégressive Unique - RGDU (2026)</a:t>
            </a:r>
          </a:p>
          <a:p>
            <a:pPr marL="7937" indent="0">
              <a:buNone/>
            </a:pPr>
            <a:endParaRPr lang="fr-FR"/>
          </a:p>
          <a:p>
            <a:pPr marL="313690" indent="-306070"/>
            <a:r>
              <a:rPr lang="fr-FR">
                <a:latin typeface="Arial"/>
                <a:cs typeface="Arial"/>
              </a:rPr>
              <a:t>Réduction codifiée à l’article L241-13 CSS</a:t>
            </a:r>
          </a:p>
          <a:p>
            <a:pPr marL="7937" indent="0">
              <a:buNone/>
            </a:pPr>
            <a:endParaRPr lang="fr-FR"/>
          </a:p>
          <a:p>
            <a:pPr marL="313690" indent="-306070" algn="just"/>
            <a:r>
              <a:rPr lang="fr-FR"/>
              <a:t>Modalités d’application du dispositif à Mayotte précisées aux articles D241-7-1 et D241-10-1 CSS (décret février 2026)</a:t>
            </a:r>
          </a:p>
          <a:p>
            <a:endParaRPr lang="fr-FR"/>
          </a:p>
        </p:txBody>
      </p:sp>
      <p:sp>
        <p:nvSpPr>
          <p:cNvPr id="5" name="Espace réservé du texte 4">
            <a:extLst>
              <a:ext uri="{FF2B5EF4-FFF2-40B4-BE49-F238E27FC236}">
                <a16:creationId xmlns:a16="http://schemas.microsoft.com/office/drawing/2014/main" id="{3DE03DA6-0CFB-B1FC-8E99-BFC2AA041D45}"/>
              </a:ext>
            </a:extLst>
          </p:cNvPr>
          <p:cNvSpPr>
            <a:spLocks noGrp="1"/>
          </p:cNvSpPr>
          <p:nvPr>
            <p:ph type="body" sz="quarter" idx="12"/>
          </p:nvPr>
        </p:nvSpPr>
        <p:spPr>
          <a:xfrm>
            <a:off x="4953548" y="605214"/>
            <a:ext cx="4006256" cy="657842"/>
          </a:xfrm>
        </p:spPr>
        <p:txBody>
          <a:bodyPr>
            <a:normAutofit lnSpcReduction="10000"/>
          </a:bodyPr>
          <a:lstStyle/>
          <a:p>
            <a:r>
              <a:rPr lang="fr-FR"/>
              <a:t>La Réduction Générale Dégressive Unique (RGDU)</a:t>
            </a:r>
          </a:p>
        </p:txBody>
      </p:sp>
      <p:sp>
        <p:nvSpPr>
          <p:cNvPr id="3" name="Espace réservé du numéro de diapositive 2">
            <a:extLst>
              <a:ext uri="{FF2B5EF4-FFF2-40B4-BE49-F238E27FC236}">
                <a16:creationId xmlns:a16="http://schemas.microsoft.com/office/drawing/2014/main" id="{D58C7336-4F8A-5FDE-6E20-681B18A6F763}"/>
              </a:ext>
            </a:extLst>
          </p:cNvPr>
          <p:cNvSpPr>
            <a:spLocks noGrp="1"/>
          </p:cNvSpPr>
          <p:nvPr>
            <p:ph type="sldNum" sz="quarter" idx="52"/>
          </p:nvPr>
        </p:nvSpPr>
        <p:spPr>
          <a:prstGeom prst="rect">
            <a:avLst/>
          </a:prstGeom>
        </p:spPr>
        <p:txBody>
          <a:bodyPr/>
          <a:lstStyle/>
          <a:p>
            <a:fld id="{86CB4B4D-7CA3-9044-876B-883B54F8677D}" type="slidenum">
              <a:rPr lang="fr-FR" smtClean="0"/>
              <a:pPr/>
              <a:t>10</a:t>
            </a:fld>
            <a:endParaRPr lang="fr-FR"/>
          </a:p>
        </p:txBody>
      </p:sp>
    </p:spTree>
    <p:extLst>
      <p:ext uri="{BB962C8B-B14F-4D97-AF65-F5344CB8AC3E}">
        <p14:creationId xmlns:p14="http://schemas.microsoft.com/office/powerpoint/2010/main" val="4001264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16F37B1-AD8F-3960-E5B3-BCAE2FBBB487}"/>
              </a:ext>
            </a:extLst>
          </p:cNvPr>
          <p:cNvSpPr>
            <a:spLocks noGrp="1"/>
          </p:cNvSpPr>
          <p:nvPr>
            <p:ph type="title"/>
          </p:nvPr>
        </p:nvSpPr>
        <p:spPr/>
        <p:txBody>
          <a:bodyPr/>
          <a:lstStyle/>
          <a:p>
            <a:r>
              <a:rPr lang="fr-FR"/>
              <a:t>La Réduction Générale Dégressive Unique</a:t>
            </a:r>
          </a:p>
        </p:txBody>
      </p:sp>
      <p:sp>
        <p:nvSpPr>
          <p:cNvPr id="5" name="Espace réservé du texte 4">
            <a:extLst>
              <a:ext uri="{FF2B5EF4-FFF2-40B4-BE49-F238E27FC236}">
                <a16:creationId xmlns:a16="http://schemas.microsoft.com/office/drawing/2014/main" id="{72E74674-CCBA-1E54-CCD0-2191BDA27AF1}"/>
              </a:ext>
            </a:extLst>
          </p:cNvPr>
          <p:cNvSpPr>
            <a:spLocks noGrp="1"/>
          </p:cNvSpPr>
          <p:nvPr>
            <p:ph type="body" sz="quarter" idx="33"/>
          </p:nvPr>
        </p:nvSpPr>
        <p:spPr>
          <a:xfrm>
            <a:off x="257828" y="816769"/>
            <a:ext cx="4296941" cy="5458794"/>
          </a:xfrm>
          <a:noFill/>
          <a:ln>
            <a:solidFill>
              <a:srgbClr val="FF0000"/>
            </a:solidFill>
          </a:ln>
        </p:spPr>
        <p:txBody>
          <a:bodyPr vert="horz" lIns="0" tIns="0" rIns="0" bIns="0" rtlCol="0" anchor="t">
            <a:normAutofit/>
          </a:bodyPr>
          <a:lstStyle/>
          <a:p>
            <a:pPr marL="316865" indent="-307340">
              <a:buFont typeface="Arial"/>
              <a:buChar char="•"/>
            </a:pPr>
            <a:r>
              <a:rPr lang="fr-FR" sz="2200" dirty="0">
                <a:latin typeface="Arial"/>
                <a:cs typeface="Arial"/>
              </a:rPr>
              <a:t>Les Employeurs éligibles : </a:t>
            </a:r>
            <a:r>
              <a:rPr lang="fr-FR" sz="1800" dirty="0">
                <a:latin typeface="Arial"/>
                <a:cs typeface="Arial"/>
              </a:rPr>
              <a:t>ceux soumis à l'obligation d'adhésion au régime d'assurance chômage pour leurs salariés</a:t>
            </a:r>
            <a:endParaRPr lang="fr-FR" sz="1800" dirty="0">
              <a:solidFill>
                <a:srgbClr val="00B050"/>
              </a:solidFill>
            </a:endParaRPr>
          </a:p>
          <a:p>
            <a:pPr marL="316865" indent="-307340">
              <a:buFont typeface="Arial"/>
              <a:buChar char="•"/>
            </a:pPr>
            <a:endParaRPr lang="fr-FR" sz="800" dirty="0">
              <a:latin typeface="Arial"/>
              <a:cs typeface="Arial"/>
            </a:endParaRPr>
          </a:p>
          <a:p>
            <a:pPr marL="316865" indent="-307340">
              <a:buFont typeface="Arial"/>
              <a:buChar char="•"/>
            </a:pPr>
            <a:r>
              <a:rPr lang="fr-FR" sz="2200" dirty="0">
                <a:latin typeface="Arial"/>
                <a:cs typeface="Arial"/>
              </a:rPr>
              <a:t>Les salariés éligibles : </a:t>
            </a:r>
            <a:r>
              <a:rPr lang="fr-FR" sz="1800" dirty="0">
                <a:latin typeface="Arial"/>
                <a:cs typeface="Arial"/>
              </a:rPr>
              <a:t>salariés titulaires d'un contrat de travail</a:t>
            </a:r>
            <a:r>
              <a:rPr lang="fr-FR" sz="2200" dirty="0">
                <a:latin typeface="Arial"/>
                <a:cs typeface="Arial"/>
              </a:rPr>
              <a:t> </a:t>
            </a:r>
            <a:r>
              <a:rPr lang="fr-FR" sz="1400" dirty="0">
                <a:latin typeface="Arial"/>
                <a:cs typeface="Arial"/>
              </a:rPr>
              <a:t>(y compris contrat de formation en alternance ou contrat d'insertion)</a:t>
            </a:r>
            <a:endParaRPr lang="fr-FR" sz="1400" dirty="0"/>
          </a:p>
          <a:p>
            <a:pPr marL="316865" indent="-307340">
              <a:buFont typeface="Arial"/>
              <a:buChar char="•"/>
            </a:pPr>
            <a:endParaRPr lang="fr-FR" sz="800" dirty="0">
              <a:latin typeface="Arial"/>
              <a:cs typeface="Arial"/>
            </a:endParaRPr>
          </a:p>
          <a:p>
            <a:pPr marL="316865" indent="-307340">
              <a:buFont typeface="Arial"/>
              <a:buChar char="•"/>
            </a:pPr>
            <a:r>
              <a:rPr lang="fr-FR" sz="2000" dirty="0">
                <a:latin typeface="Arial"/>
                <a:cs typeface="Arial"/>
              </a:rPr>
              <a:t>Rémunération</a:t>
            </a:r>
            <a:r>
              <a:rPr lang="fr-FR" sz="2200" dirty="0">
                <a:latin typeface="Arial"/>
                <a:cs typeface="Arial"/>
              </a:rPr>
              <a:t> = </a:t>
            </a:r>
            <a:r>
              <a:rPr lang="fr-FR" sz="1800" dirty="0">
                <a:latin typeface="Arial"/>
                <a:cs typeface="Arial"/>
              </a:rPr>
              <a:t> au sens de L.242-1 CSS, majorée de la PPV </a:t>
            </a:r>
            <a:r>
              <a:rPr lang="fr-FR" sz="2200" dirty="0">
                <a:latin typeface="Arial"/>
                <a:cs typeface="Arial"/>
              </a:rPr>
              <a:t> </a:t>
            </a:r>
            <a:endParaRPr lang="fr-FR" sz="1800" dirty="0"/>
          </a:p>
          <a:p>
            <a:pPr marL="316865" indent="-307340">
              <a:buFont typeface="Arial"/>
              <a:buChar char="•"/>
            </a:pPr>
            <a:endParaRPr lang="fr-FR" sz="800" dirty="0">
              <a:latin typeface="Arial"/>
              <a:cs typeface="Arial"/>
            </a:endParaRPr>
          </a:p>
          <a:p>
            <a:pPr marL="316865" indent="-307340">
              <a:buFont typeface="Arial"/>
              <a:buChar char="•"/>
            </a:pPr>
            <a:r>
              <a:rPr lang="fr-FR" sz="2000" dirty="0">
                <a:latin typeface="Arial"/>
                <a:cs typeface="Arial"/>
              </a:rPr>
              <a:t>Dispositif annualisé :</a:t>
            </a:r>
            <a:r>
              <a:rPr lang="fr-FR" sz="2200" dirty="0">
                <a:latin typeface="Arial"/>
                <a:cs typeface="Arial"/>
              </a:rPr>
              <a:t> </a:t>
            </a:r>
            <a:r>
              <a:rPr lang="fr-FR" sz="1800" dirty="0">
                <a:latin typeface="Arial"/>
                <a:cs typeface="Arial"/>
              </a:rPr>
              <a:t>proratisé mensuellement pour chaque contrat de travail - rémunération annuelle du salarié inférieure à 1,6 x SMIC </a:t>
            </a:r>
            <a:r>
              <a:rPr lang="fr-FR" sz="1800" dirty="0" smtClean="0">
                <a:latin typeface="Arial"/>
                <a:cs typeface="Arial"/>
              </a:rPr>
              <a:t>annuel.</a:t>
            </a:r>
            <a:endParaRPr lang="fr-FR" sz="1800" dirty="0">
              <a:latin typeface="Arial"/>
              <a:cs typeface="Arial"/>
            </a:endParaRPr>
          </a:p>
        </p:txBody>
      </p:sp>
      <p:sp>
        <p:nvSpPr>
          <p:cNvPr id="6" name="Espace réservé du texte 5">
            <a:extLst>
              <a:ext uri="{FF2B5EF4-FFF2-40B4-BE49-F238E27FC236}">
                <a16:creationId xmlns:a16="http://schemas.microsoft.com/office/drawing/2014/main" id="{46D92AAF-698B-6F9C-BAE6-103C6A81DFA1}"/>
              </a:ext>
            </a:extLst>
          </p:cNvPr>
          <p:cNvSpPr>
            <a:spLocks noGrp="1"/>
          </p:cNvSpPr>
          <p:nvPr>
            <p:ph type="body" sz="quarter" idx="34"/>
          </p:nvPr>
        </p:nvSpPr>
        <p:spPr>
          <a:xfrm>
            <a:off x="4576543" y="816770"/>
            <a:ext cx="4315462" cy="5458793"/>
          </a:xfrm>
          <a:noFill/>
          <a:ln>
            <a:solidFill>
              <a:srgbClr val="FF0000"/>
            </a:solidFill>
          </a:ln>
        </p:spPr>
        <p:txBody>
          <a:bodyPr vert="horz" lIns="0" tIns="0" rIns="0" bIns="0" rtlCol="0" anchor="t">
            <a:noAutofit/>
          </a:bodyPr>
          <a:lstStyle/>
          <a:p>
            <a:pPr marL="316865" indent="-307340">
              <a:buFont typeface="Arial"/>
              <a:buChar char="•"/>
            </a:pPr>
            <a:r>
              <a:rPr lang="fr-FR" sz="2200">
                <a:latin typeface="Arial"/>
                <a:cs typeface="Arial"/>
              </a:rPr>
              <a:t>Sont concernées les cotisations et </a:t>
            </a:r>
            <a:r>
              <a:rPr lang="fr-FR" sz="2200" dirty="0">
                <a:latin typeface="Arial"/>
                <a:cs typeface="Arial"/>
              </a:rPr>
              <a:t>contributions patronales exigibles à </a:t>
            </a:r>
            <a:r>
              <a:rPr lang="fr-FR" sz="2200">
                <a:latin typeface="Arial"/>
                <a:cs typeface="Arial"/>
              </a:rPr>
              <a:t>Mayotte et selon les taux Mayotte,</a:t>
            </a:r>
            <a:endParaRPr lang="fr-FR" sz="2200" dirty="0">
              <a:latin typeface="Arial"/>
              <a:cs typeface="Arial"/>
            </a:endParaRPr>
          </a:p>
          <a:p>
            <a:pPr marL="9525" indent="0">
              <a:buNone/>
            </a:pPr>
            <a:r>
              <a:rPr lang="fr-FR" sz="2000">
                <a:latin typeface="Arial"/>
                <a:cs typeface="Arial"/>
              </a:rPr>
              <a:t> - Assurance maladie, maternité,  </a:t>
            </a:r>
            <a:r>
              <a:rPr lang="fr-FR" sz="2000" dirty="0">
                <a:latin typeface="Arial"/>
                <a:cs typeface="Arial"/>
              </a:rPr>
              <a:t>invalidité et décès, </a:t>
            </a:r>
          </a:p>
          <a:p>
            <a:pPr marL="316865" indent="-307340">
              <a:buNone/>
            </a:pPr>
            <a:r>
              <a:rPr lang="fr-FR" sz="2000" dirty="0">
                <a:latin typeface="Arial"/>
                <a:cs typeface="Arial"/>
              </a:rPr>
              <a:t> - Assurance vieillesse, </a:t>
            </a:r>
          </a:p>
          <a:p>
            <a:pPr marL="316865" indent="-307340">
              <a:buNone/>
            </a:pPr>
            <a:r>
              <a:rPr lang="fr-FR" sz="2000" dirty="0">
                <a:latin typeface="Arial"/>
                <a:cs typeface="Arial"/>
              </a:rPr>
              <a:t> - Allocations familiales, </a:t>
            </a:r>
          </a:p>
          <a:p>
            <a:pPr marL="316865" indent="-307340">
              <a:buNone/>
            </a:pPr>
            <a:r>
              <a:rPr lang="fr-FR" sz="2000" dirty="0">
                <a:latin typeface="Arial"/>
                <a:cs typeface="Arial"/>
              </a:rPr>
              <a:t> - Assurance chômage, </a:t>
            </a:r>
          </a:p>
          <a:p>
            <a:pPr marL="316865" indent="-307340">
              <a:buNone/>
            </a:pPr>
            <a:r>
              <a:rPr lang="fr-FR" sz="2000" dirty="0">
                <a:latin typeface="Arial"/>
                <a:cs typeface="Arial"/>
              </a:rPr>
              <a:t> - Aide au logement, </a:t>
            </a:r>
          </a:p>
          <a:p>
            <a:pPr marL="316865" indent="-307340">
              <a:buNone/>
            </a:pPr>
            <a:r>
              <a:rPr lang="fr-FR" sz="2000" dirty="0">
                <a:latin typeface="Arial"/>
                <a:cs typeface="Arial"/>
              </a:rPr>
              <a:t> - AT/MP pour la partie </a:t>
            </a:r>
            <a:r>
              <a:rPr lang="fr-FR" sz="2000">
                <a:latin typeface="Arial"/>
                <a:cs typeface="Arial"/>
              </a:rPr>
              <a:t>mutualisée </a:t>
            </a:r>
            <a:endParaRPr lang="fr-FR" sz="2000" dirty="0"/>
          </a:p>
          <a:p>
            <a:pPr marL="316865" indent="-307340">
              <a:buNone/>
            </a:pPr>
            <a:endParaRPr lang="fr-FR" sz="2000" dirty="0">
              <a:latin typeface="Arial"/>
              <a:cs typeface="Arial"/>
            </a:endParaRPr>
          </a:p>
          <a:p>
            <a:pPr marL="316865" indent="-307340">
              <a:buFont typeface="Arial"/>
              <a:buChar char="•"/>
            </a:pPr>
            <a:r>
              <a:rPr lang="fr-FR" sz="2200">
                <a:latin typeface="Arial"/>
                <a:cs typeface="Arial"/>
              </a:rPr>
              <a:t>Selon le SMIC en vigueur à </a:t>
            </a:r>
            <a:r>
              <a:rPr lang="fr-FR" sz="2200" dirty="0">
                <a:latin typeface="Arial"/>
                <a:cs typeface="Arial"/>
              </a:rPr>
              <a:t>Mayotte,</a:t>
            </a:r>
            <a:endParaRPr lang="fr-FR"/>
          </a:p>
          <a:p>
            <a:pPr marL="9525" indent="0">
              <a:buNone/>
            </a:pPr>
            <a:endParaRPr lang="fr-FR" sz="2200" dirty="0"/>
          </a:p>
          <a:p>
            <a:pPr marL="9525" indent="0">
              <a:buNone/>
            </a:pPr>
            <a:endParaRPr lang="fr-FR" sz="2200" dirty="0"/>
          </a:p>
        </p:txBody>
      </p:sp>
      <p:sp>
        <p:nvSpPr>
          <p:cNvPr id="4" name="Espace réservé du numéro de diapositive 3">
            <a:extLst>
              <a:ext uri="{FF2B5EF4-FFF2-40B4-BE49-F238E27FC236}">
                <a16:creationId xmlns:a16="http://schemas.microsoft.com/office/drawing/2014/main" id="{CED92BB7-2C88-9C11-D90A-8CD3347B7222}"/>
              </a:ext>
            </a:extLst>
          </p:cNvPr>
          <p:cNvSpPr>
            <a:spLocks noGrp="1"/>
          </p:cNvSpPr>
          <p:nvPr>
            <p:ph type="sldNum" sz="quarter" idx="52"/>
          </p:nvPr>
        </p:nvSpPr>
        <p:spPr>
          <a:prstGeom prst="rect">
            <a:avLst/>
          </a:prstGeom>
        </p:spPr>
        <p:txBody>
          <a:bodyPr/>
          <a:lstStyle/>
          <a:p>
            <a:fld id="{86CB4B4D-7CA3-9044-876B-883B54F8677D}" type="slidenum">
              <a:rPr lang="fr-FR" smtClean="0"/>
              <a:pPr/>
              <a:t>11</a:t>
            </a:fld>
            <a:endParaRPr lang="fr-FR"/>
          </a:p>
        </p:txBody>
      </p:sp>
    </p:spTree>
    <p:extLst>
      <p:ext uri="{BB962C8B-B14F-4D97-AF65-F5344CB8AC3E}">
        <p14:creationId xmlns:p14="http://schemas.microsoft.com/office/powerpoint/2010/main" val="11915935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16F37B1-AD8F-3960-E5B3-BCAE2FBBB487}"/>
              </a:ext>
            </a:extLst>
          </p:cNvPr>
          <p:cNvSpPr>
            <a:spLocks noGrp="1"/>
          </p:cNvSpPr>
          <p:nvPr>
            <p:ph type="title"/>
          </p:nvPr>
        </p:nvSpPr>
        <p:spPr/>
        <p:txBody>
          <a:bodyPr/>
          <a:lstStyle/>
          <a:p>
            <a:r>
              <a:rPr lang="fr-FR"/>
              <a:t>La Réduction Générale Dégressive Unique</a:t>
            </a:r>
          </a:p>
        </p:txBody>
      </p:sp>
      <p:sp>
        <p:nvSpPr>
          <p:cNvPr id="5" name="Espace réservé du texte 4">
            <a:extLst>
              <a:ext uri="{FF2B5EF4-FFF2-40B4-BE49-F238E27FC236}">
                <a16:creationId xmlns:a16="http://schemas.microsoft.com/office/drawing/2014/main" id="{72E74674-CCBA-1E54-CCD0-2191BDA27AF1}"/>
              </a:ext>
            </a:extLst>
          </p:cNvPr>
          <p:cNvSpPr>
            <a:spLocks noGrp="1"/>
          </p:cNvSpPr>
          <p:nvPr>
            <p:ph type="body" sz="quarter" idx="33"/>
          </p:nvPr>
        </p:nvSpPr>
        <p:spPr>
          <a:xfrm>
            <a:off x="432001" y="1368312"/>
            <a:ext cx="3960812" cy="4950794"/>
          </a:xfrm>
        </p:spPr>
        <p:txBody>
          <a:bodyPr vert="horz" lIns="0" tIns="0" rIns="0" bIns="0" rtlCol="0" anchor="t">
            <a:normAutofit/>
          </a:bodyPr>
          <a:lstStyle/>
          <a:p>
            <a:pPr marL="9525" indent="0">
              <a:buNone/>
            </a:pPr>
            <a:r>
              <a:rPr lang="fr-FR" sz="1600" b="1">
                <a:latin typeface="Arial"/>
                <a:cs typeface="Arial"/>
              </a:rPr>
              <a:t>Coefficient = </a:t>
            </a:r>
            <a:endParaRPr lang="fr-FR" sz="1600">
              <a:solidFill>
                <a:srgbClr val="85CEE4"/>
              </a:solidFill>
              <a:latin typeface="Arial"/>
              <a:cs typeface="Arial"/>
            </a:endParaRPr>
          </a:p>
          <a:p>
            <a:pPr marL="9525" indent="0">
              <a:buNone/>
            </a:pPr>
            <a:r>
              <a:rPr lang="fr-FR" sz="1600" dirty="0" err="1">
                <a:solidFill>
                  <a:srgbClr val="EE7326"/>
                </a:solidFill>
                <a:latin typeface="Arial"/>
                <a:cs typeface="Arial"/>
              </a:rPr>
              <a:t>Tmin</a:t>
            </a:r>
            <a:r>
              <a:rPr lang="fr-FR" sz="1600" dirty="0">
                <a:solidFill>
                  <a:srgbClr val="EE7326"/>
                </a:solidFill>
                <a:latin typeface="Arial"/>
                <a:cs typeface="Arial"/>
              </a:rPr>
              <a:t> + (</a:t>
            </a:r>
            <a:r>
              <a:rPr lang="fr-FR" sz="1600" dirty="0" err="1">
                <a:solidFill>
                  <a:srgbClr val="EE7326"/>
                </a:solidFill>
                <a:latin typeface="Arial"/>
                <a:cs typeface="Arial"/>
              </a:rPr>
              <a:t>Tdelta</a:t>
            </a:r>
            <a:r>
              <a:rPr lang="fr-FR" sz="1600" dirty="0">
                <a:solidFill>
                  <a:srgbClr val="EE7326"/>
                </a:solidFill>
                <a:latin typeface="Arial"/>
                <a:cs typeface="Arial"/>
              </a:rPr>
              <a:t> × (1/ (1,6 – 1) ) × (1,6 × SMIC calculé pour un an / rémunération annuelle brute – 1)</a:t>
            </a:r>
            <a:endParaRPr lang="fr-FR" sz="1600" dirty="0">
              <a:solidFill>
                <a:srgbClr val="85CEE4"/>
              </a:solidFill>
              <a:latin typeface="Arial"/>
              <a:cs typeface="Arial"/>
            </a:endParaRPr>
          </a:p>
          <a:p>
            <a:pPr marL="9525" indent="0">
              <a:buNone/>
            </a:pPr>
            <a:endParaRPr lang="fr-FR" sz="1600" dirty="0">
              <a:solidFill>
                <a:srgbClr val="85CEE4"/>
              </a:solidFill>
              <a:latin typeface="Arial"/>
              <a:cs typeface="Arial"/>
            </a:endParaRPr>
          </a:p>
          <a:p>
            <a:pPr marL="9525" indent="0">
              <a:buNone/>
            </a:pPr>
            <a:r>
              <a:rPr lang="fr-FR" sz="1600">
                <a:solidFill>
                  <a:srgbClr val="EE7326"/>
                </a:solidFill>
                <a:latin typeface="Arial"/>
                <a:cs typeface="Arial"/>
              </a:rPr>
              <a:t>A Mayotte en 2026 :</a:t>
            </a:r>
            <a:endParaRPr lang="fr-FR" sz="1600">
              <a:solidFill>
                <a:srgbClr val="85CEE4"/>
              </a:solidFill>
              <a:latin typeface="Arial"/>
              <a:cs typeface="Arial"/>
            </a:endParaRPr>
          </a:p>
          <a:p>
            <a:pPr marL="9525" indent="0">
              <a:buNone/>
            </a:pPr>
            <a:r>
              <a:rPr lang="fr-FR" sz="1600">
                <a:solidFill>
                  <a:srgbClr val="EE7326"/>
                </a:solidFill>
                <a:latin typeface="Arial"/>
                <a:cs typeface="Arial"/>
              </a:rPr>
              <a:t>A= 1,6</a:t>
            </a:r>
            <a:endParaRPr lang="fr-FR" sz="1600">
              <a:solidFill>
                <a:srgbClr val="85CEE4"/>
              </a:solidFill>
              <a:latin typeface="Arial"/>
              <a:cs typeface="Arial"/>
            </a:endParaRPr>
          </a:p>
          <a:p>
            <a:pPr marL="9525" indent="0">
              <a:buNone/>
            </a:pPr>
            <a:r>
              <a:rPr lang="fr-FR" sz="1600" dirty="0" err="1">
                <a:solidFill>
                  <a:srgbClr val="EE7326"/>
                </a:solidFill>
                <a:latin typeface="Arial"/>
                <a:cs typeface="Arial"/>
              </a:rPr>
              <a:t>Tmin</a:t>
            </a:r>
            <a:r>
              <a:rPr lang="fr-FR" sz="1600" dirty="0">
                <a:solidFill>
                  <a:srgbClr val="EE7326"/>
                </a:solidFill>
                <a:latin typeface="Arial"/>
                <a:cs typeface="Arial"/>
              </a:rPr>
              <a:t> = 0</a:t>
            </a:r>
            <a:endParaRPr lang="fr-FR" sz="1600" dirty="0">
              <a:solidFill>
                <a:srgbClr val="85CEE4"/>
              </a:solidFill>
              <a:latin typeface="Arial"/>
              <a:cs typeface="Arial"/>
            </a:endParaRPr>
          </a:p>
          <a:p>
            <a:pPr marL="9525" indent="0">
              <a:buNone/>
            </a:pPr>
            <a:r>
              <a:rPr lang="fr-FR" sz="1600">
                <a:solidFill>
                  <a:srgbClr val="EE7326"/>
                </a:solidFill>
                <a:latin typeface="Arial"/>
                <a:cs typeface="Arial"/>
              </a:rPr>
              <a:t>P = 1</a:t>
            </a:r>
            <a:endParaRPr lang="fr-FR" sz="1600">
              <a:solidFill>
                <a:srgbClr val="85CEE4"/>
              </a:solidFill>
              <a:latin typeface="Arial"/>
              <a:cs typeface="Arial"/>
            </a:endParaRPr>
          </a:p>
          <a:p>
            <a:pPr marL="9525" indent="0">
              <a:buNone/>
            </a:pPr>
            <a:r>
              <a:rPr lang="fr-FR" sz="1600" dirty="0" err="1">
                <a:solidFill>
                  <a:srgbClr val="EE7326"/>
                </a:solidFill>
                <a:latin typeface="Arial"/>
                <a:cs typeface="Arial"/>
              </a:rPr>
              <a:t>Tdelta</a:t>
            </a:r>
            <a:r>
              <a:rPr lang="fr-FR" sz="1600" dirty="0">
                <a:solidFill>
                  <a:srgbClr val="EE7326"/>
                </a:solidFill>
                <a:latin typeface="Arial"/>
                <a:cs typeface="Arial"/>
              </a:rPr>
              <a:t> : somme des cotisations et contributions à la charge de l'employeur</a:t>
            </a:r>
          </a:p>
          <a:p>
            <a:pPr marL="9525" indent="0">
              <a:buNone/>
            </a:pPr>
            <a:endParaRPr lang="fr-FR" sz="1600" dirty="0">
              <a:solidFill>
                <a:srgbClr val="EE7326"/>
              </a:solidFill>
              <a:latin typeface="Arial"/>
              <a:cs typeface="Arial"/>
            </a:endParaRPr>
          </a:p>
          <a:p>
            <a:pPr marL="9525" indent="0">
              <a:buNone/>
            </a:pPr>
            <a:r>
              <a:rPr lang="fr-FR" sz="1600" dirty="0">
                <a:solidFill>
                  <a:srgbClr val="EE7326"/>
                </a:solidFill>
                <a:latin typeface="Arial"/>
                <a:cs typeface="Arial"/>
              </a:rPr>
              <a:t>Les paramètres de la Formule de calcul </a:t>
            </a:r>
            <a:r>
              <a:rPr lang="fr-FR" sz="1600">
                <a:solidFill>
                  <a:srgbClr val="EE7326"/>
                </a:solidFill>
                <a:latin typeface="Arial"/>
                <a:cs typeface="Arial"/>
              </a:rPr>
              <a:t>sont modifiés par des taux de convergence </a:t>
            </a:r>
            <a:r>
              <a:rPr lang="fr-FR" sz="1600" dirty="0">
                <a:solidFill>
                  <a:srgbClr val="EE7326"/>
                </a:solidFill>
                <a:latin typeface="Arial"/>
                <a:cs typeface="Arial"/>
              </a:rPr>
              <a:t>pour Mayotte (la formule évolue chaque année)</a:t>
            </a:r>
          </a:p>
        </p:txBody>
      </p:sp>
      <p:sp>
        <p:nvSpPr>
          <p:cNvPr id="6" name="Espace réservé du texte 5">
            <a:extLst>
              <a:ext uri="{FF2B5EF4-FFF2-40B4-BE49-F238E27FC236}">
                <a16:creationId xmlns:a16="http://schemas.microsoft.com/office/drawing/2014/main" id="{46D92AAF-698B-6F9C-BAE6-103C6A81DFA1}"/>
              </a:ext>
            </a:extLst>
          </p:cNvPr>
          <p:cNvSpPr>
            <a:spLocks noGrp="1"/>
          </p:cNvSpPr>
          <p:nvPr>
            <p:ph type="body" sz="quarter" idx="34"/>
          </p:nvPr>
        </p:nvSpPr>
        <p:spPr>
          <a:xfrm>
            <a:off x="4576541" y="1269636"/>
            <a:ext cx="4293691" cy="4950793"/>
          </a:xfrm>
        </p:spPr>
        <p:txBody>
          <a:bodyPr vert="horz" lIns="0" tIns="0" rIns="0" bIns="0" rtlCol="0" anchor="t">
            <a:normAutofit/>
          </a:bodyPr>
          <a:lstStyle/>
          <a:p>
            <a:pPr marL="316865" indent="-307340"/>
            <a:r>
              <a:rPr lang="fr-FR" b="1">
                <a:latin typeface="Arial"/>
                <a:cs typeface="Arial"/>
              </a:rPr>
              <a:t>Exemple en 2026</a:t>
            </a:r>
            <a:endParaRPr lang="fr-FR">
              <a:latin typeface="Arial"/>
              <a:cs typeface="Arial"/>
            </a:endParaRPr>
          </a:p>
          <a:p>
            <a:pPr marL="9525" indent="0">
              <a:buNone/>
            </a:pPr>
            <a:r>
              <a:rPr lang="fr-FR" sz="1600" b="1">
                <a:latin typeface="Arial"/>
                <a:cs typeface="Arial"/>
              </a:rPr>
              <a:t>Entreprise avec 70 salariés</a:t>
            </a:r>
            <a:endParaRPr lang="fr-FR" sz="1600" b="1"/>
          </a:p>
          <a:p>
            <a:pPr marL="316865" indent="-307340">
              <a:buNone/>
            </a:pPr>
            <a:r>
              <a:rPr lang="fr-FR" sz="1600">
                <a:latin typeface="Arial"/>
                <a:cs typeface="Arial"/>
              </a:rPr>
              <a:t>Smic brut mensuel : 1 449,93 € </a:t>
            </a:r>
            <a:endParaRPr lang="fr-FR">
              <a:latin typeface="Arial"/>
              <a:cs typeface="Arial"/>
            </a:endParaRPr>
          </a:p>
          <a:p>
            <a:pPr marL="316865" indent="-307340">
              <a:buNone/>
            </a:pPr>
            <a:r>
              <a:rPr lang="fr-FR" sz="1600" dirty="0">
                <a:latin typeface="Arial"/>
                <a:cs typeface="Arial"/>
              </a:rPr>
              <a:t>Salarié avec rémunération mensuelle brute de </a:t>
            </a:r>
            <a:r>
              <a:rPr lang="fr-FR" sz="1600">
                <a:latin typeface="Arial"/>
                <a:cs typeface="Arial"/>
              </a:rPr>
              <a:t>1 600 €</a:t>
            </a:r>
            <a:endParaRPr lang="fr-FR">
              <a:latin typeface="Arial"/>
              <a:cs typeface="Arial"/>
            </a:endParaRPr>
          </a:p>
          <a:p>
            <a:pPr marL="316865" indent="-307340">
              <a:buNone/>
            </a:pPr>
            <a:r>
              <a:rPr lang="fr-FR" sz="1600" dirty="0">
                <a:latin typeface="Arial"/>
                <a:cs typeface="Arial"/>
              </a:rPr>
              <a:t> Coefficient = 0 + </a:t>
            </a:r>
            <a:r>
              <a:rPr lang="fr-FR" sz="1600">
                <a:latin typeface="Arial"/>
                <a:cs typeface="Arial"/>
              </a:rPr>
              <a:t>0,2449 × [(1 ÷ (1,6 - 1) × (1,6 × ((1 449,93 </a:t>
            </a:r>
            <a:r>
              <a:rPr lang="fr-FR" sz="1600" dirty="0">
                <a:latin typeface="Arial"/>
                <a:cs typeface="Arial"/>
              </a:rPr>
              <a:t>÷ 1 600) - 1 )]</a:t>
            </a:r>
            <a:r>
              <a:rPr lang="fr-FR" sz="1600" baseline="30000" dirty="0">
                <a:latin typeface="Arial"/>
                <a:cs typeface="Arial"/>
              </a:rPr>
              <a:t>1</a:t>
            </a:r>
            <a:r>
              <a:rPr lang="fr-FR" sz="1600" dirty="0">
                <a:latin typeface="Arial"/>
                <a:cs typeface="Arial"/>
              </a:rPr>
              <a:t>) = 0,1836.</a:t>
            </a:r>
            <a:endParaRPr lang="fr-FR" dirty="0">
              <a:latin typeface="Arial"/>
              <a:cs typeface="Arial"/>
            </a:endParaRPr>
          </a:p>
          <a:p>
            <a:pPr marL="9525" indent="0">
              <a:buNone/>
            </a:pPr>
            <a:endParaRPr lang="fr-FR" sz="1600" dirty="0">
              <a:latin typeface="Arial"/>
              <a:cs typeface="Arial"/>
            </a:endParaRPr>
          </a:p>
          <a:p>
            <a:pPr marL="9525" indent="0">
              <a:buNone/>
            </a:pPr>
            <a:r>
              <a:rPr lang="fr-FR" sz="1500">
                <a:solidFill>
                  <a:srgbClr val="EE7326"/>
                </a:solidFill>
                <a:latin typeface="Arial"/>
                <a:cs typeface="Arial"/>
              </a:rPr>
              <a:t>Le montant de la réduction générale = </a:t>
            </a:r>
            <a:endParaRPr lang="fr-FR" sz="1500" dirty="0">
              <a:solidFill>
                <a:srgbClr val="EE7326"/>
              </a:solidFill>
              <a:latin typeface="Arial"/>
              <a:cs typeface="Arial"/>
            </a:endParaRPr>
          </a:p>
          <a:p>
            <a:pPr marL="9525" indent="0">
              <a:buNone/>
            </a:pPr>
            <a:r>
              <a:rPr lang="fr-FR" sz="1500" dirty="0">
                <a:solidFill>
                  <a:srgbClr val="EE7326"/>
                </a:solidFill>
                <a:latin typeface="Arial"/>
                <a:cs typeface="Arial"/>
              </a:rPr>
              <a:t>coefficient de réduction x rémunération </a:t>
            </a:r>
            <a:r>
              <a:rPr lang="fr-FR" sz="1500">
                <a:solidFill>
                  <a:srgbClr val="EE7326"/>
                </a:solidFill>
                <a:latin typeface="Arial"/>
                <a:cs typeface="Arial"/>
              </a:rPr>
              <a:t>mensuelle brute</a:t>
            </a:r>
          </a:p>
          <a:p>
            <a:pPr marL="9525" indent="0">
              <a:buNone/>
            </a:pPr>
            <a:endParaRPr lang="fr-FR" sz="1600" dirty="0">
              <a:latin typeface="Arial"/>
              <a:cs typeface="Arial"/>
            </a:endParaRPr>
          </a:p>
          <a:p>
            <a:pPr marL="9525" indent="0">
              <a:buNone/>
            </a:pPr>
            <a:r>
              <a:rPr lang="fr-FR" sz="1600">
                <a:latin typeface="Arial"/>
                <a:cs typeface="Arial"/>
              </a:rPr>
              <a:t>Dans l'exemple, le montant de la réduction = 1 600 € × 0,1836  soit 293,76€</a:t>
            </a:r>
            <a:endParaRPr lang="fr-FR">
              <a:latin typeface="Arial"/>
              <a:cs typeface="Arial"/>
            </a:endParaRPr>
          </a:p>
          <a:p>
            <a:pPr marL="9525" indent="0">
              <a:buNone/>
            </a:pPr>
            <a:endParaRPr lang="fr-FR" sz="1600" dirty="0">
              <a:solidFill>
                <a:srgbClr val="EE7326"/>
              </a:solidFill>
            </a:endParaRPr>
          </a:p>
        </p:txBody>
      </p:sp>
      <p:sp>
        <p:nvSpPr>
          <p:cNvPr id="2" name="Espace réservé du texte 1">
            <a:extLst>
              <a:ext uri="{FF2B5EF4-FFF2-40B4-BE49-F238E27FC236}">
                <a16:creationId xmlns:a16="http://schemas.microsoft.com/office/drawing/2014/main" id="{62F2F0C7-094E-0125-66D1-AF46BF46767C}"/>
              </a:ext>
            </a:extLst>
          </p:cNvPr>
          <p:cNvSpPr>
            <a:spLocks noGrp="1"/>
          </p:cNvSpPr>
          <p:nvPr>
            <p:ph type="body" sz="quarter" idx="22"/>
          </p:nvPr>
        </p:nvSpPr>
        <p:spPr>
          <a:xfrm>
            <a:off x="430138" y="790562"/>
            <a:ext cx="2552082" cy="349702"/>
          </a:xfrm>
        </p:spPr>
        <p:txBody>
          <a:bodyPr/>
          <a:lstStyle/>
          <a:p>
            <a:r>
              <a:rPr lang="fr-FR" sz="1800"/>
              <a:t>La Formule de Calcul</a:t>
            </a:r>
          </a:p>
        </p:txBody>
      </p:sp>
      <p:sp>
        <p:nvSpPr>
          <p:cNvPr id="4" name="Espace réservé du numéro de diapositive 3">
            <a:extLst>
              <a:ext uri="{FF2B5EF4-FFF2-40B4-BE49-F238E27FC236}">
                <a16:creationId xmlns:a16="http://schemas.microsoft.com/office/drawing/2014/main" id="{CED92BB7-2C88-9C11-D90A-8CD3347B7222}"/>
              </a:ext>
            </a:extLst>
          </p:cNvPr>
          <p:cNvSpPr>
            <a:spLocks noGrp="1"/>
          </p:cNvSpPr>
          <p:nvPr>
            <p:ph type="sldNum" sz="quarter" idx="52"/>
          </p:nvPr>
        </p:nvSpPr>
        <p:spPr>
          <a:prstGeom prst="rect">
            <a:avLst/>
          </a:prstGeom>
        </p:spPr>
        <p:txBody>
          <a:bodyPr/>
          <a:lstStyle/>
          <a:p>
            <a:fld id="{86CB4B4D-7CA3-9044-876B-883B54F8677D}" type="slidenum">
              <a:rPr lang="fr-FR" smtClean="0"/>
              <a:pPr/>
              <a:t>12</a:t>
            </a:fld>
            <a:endParaRPr lang="fr-FR"/>
          </a:p>
        </p:txBody>
      </p:sp>
      <p:sp>
        <p:nvSpPr>
          <p:cNvPr id="7" name="AutoShape 2" descr="https://frc-powerpoint.officeapps.live.com/pods/GetClipboardImage.ashx?Id=4bdaf5d2-dcc6-4ba0-8094-60447711410d&amp;DC=FR4&amp;pkey=bb9379ea-d7a5-4a6a-baa5-f6b969fc1e1a&amp;wdwaccluster=FR4"/>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AutoShape 4" descr="https://frc-powerpoint.officeapps.live.com/pods/GetClipboardImage.ashx?Id=4bdaf5d2-dcc6-4ba0-8094-60447711410d&amp;DC=FR4&amp;pkey=bb9379ea-d7a5-4a6a-baa5-f6b969fc1e1a&amp;wdwaccluster=FR4"/>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 name="AutoShape 6" descr="https://frc-powerpoint.officeapps.live.com/pods/GetClipboardImage.ashx?Id=53d04484-d519-45c2-8a6b-a96bb45ab8d4&amp;DC=FR4&amp;pkey=3719ca46-547f-4a8a-9f50-b2bcb9abd5e4&amp;wdwaccluster=FR4"/>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61560861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La réduction générale dégressive unique</a:t>
            </a:r>
          </a:p>
        </p:txBody>
      </p:sp>
      <p:sp>
        <p:nvSpPr>
          <p:cNvPr id="3" name="Espace réservé du texte 2"/>
          <p:cNvSpPr>
            <a:spLocks noGrp="1"/>
          </p:cNvSpPr>
          <p:nvPr>
            <p:ph type="body" sz="quarter" idx="33"/>
          </p:nvPr>
        </p:nvSpPr>
        <p:spPr>
          <a:xfrm>
            <a:off x="432003" y="1220488"/>
            <a:ext cx="3960810" cy="5098618"/>
          </a:xfrm>
        </p:spPr>
        <p:txBody>
          <a:bodyPr>
            <a:normAutofit fontScale="85000" lnSpcReduction="10000"/>
          </a:bodyPr>
          <a:lstStyle/>
          <a:p>
            <a:pPr marL="9525" indent="0" fontAlgn="base">
              <a:buNone/>
            </a:pPr>
            <a:r>
              <a:rPr lang="fr-FR" dirty="0"/>
              <a:t>Chaque mois vous déclarez la Réduction Générale Dégressive Unique dans votre déclaration sociale nominative (DSN), en indiquant pour chaque période : </a:t>
            </a:r>
            <a:r>
              <a:rPr lang="en-US" dirty="0"/>
              <a:t>​</a:t>
            </a:r>
          </a:p>
          <a:p>
            <a:pPr fontAlgn="base"/>
            <a:r>
              <a:rPr lang="fr-FR" dirty="0"/>
              <a:t>Le nombre de salariés concernés ; </a:t>
            </a:r>
            <a:r>
              <a:rPr lang="en-US" dirty="0"/>
              <a:t>​</a:t>
            </a:r>
          </a:p>
          <a:p>
            <a:pPr fontAlgn="base"/>
            <a:endParaRPr lang="en-US" dirty="0"/>
          </a:p>
          <a:p>
            <a:pPr fontAlgn="base"/>
            <a:r>
              <a:rPr lang="fr-FR" dirty="0"/>
              <a:t>Le montant de la réduction ​</a:t>
            </a:r>
          </a:p>
          <a:p>
            <a:pPr fontAlgn="base"/>
            <a:endParaRPr lang="fr-FR" dirty="0"/>
          </a:p>
          <a:p>
            <a:pPr fontAlgn="base"/>
            <a:r>
              <a:rPr lang="fr-FR" b="1" dirty="0"/>
              <a:t>Règles de non-cumul</a:t>
            </a:r>
            <a:r>
              <a:rPr lang="fr-FR" dirty="0"/>
              <a:t> ​</a:t>
            </a:r>
          </a:p>
          <a:p>
            <a:pPr marL="9525" indent="0" fontAlgn="base">
              <a:buNone/>
            </a:pPr>
            <a:r>
              <a:rPr lang="fr-FR" b="1" dirty="0"/>
              <a:t>Principe</a:t>
            </a:r>
            <a:r>
              <a:rPr lang="fr-FR" dirty="0"/>
              <a:t> : non-cumul au titre de la rémunération d’un même salarié avec une autre exonération totale ou partielle de cotisations patronales de Sécurité sociale.</a:t>
            </a:r>
          </a:p>
          <a:p>
            <a:endParaRPr lang="fr-FR" dirty="0"/>
          </a:p>
        </p:txBody>
      </p:sp>
      <p:sp>
        <p:nvSpPr>
          <p:cNvPr id="4" name="Espace réservé du texte 3"/>
          <p:cNvSpPr>
            <a:spLocks noGrp="1"/>
          </p:cNvSpPr>
          <p:nvPr>
            <p:ph type="body" sz="quarter" idx="34"/>
          </p:nvPr>
        </p:nvSpPr>
        <p:spPr>
          <a:xfrm>
            <a:off x="4528458" y="1314995"/>
            <a:ext cx="4275908" cy="4833256"/>
          </a:xfrm>
        </p:spPr>
        <p:txBody>
          <a:bodyPr vert="horz" lIns="0" tIns="0" rIns="0" bIns="0" rtlCol="0" anchor="t">
            <a:normAutofit/>
          </a:bodyPr>
          <a:lstStyle/>
          <a:p>
            <a:pPr marL="316865" indent="-307340"/>
            <a:r>
              <a:rPr lang="fr-FR">
                <a:solidFill>
                  <a:srgbClr val="EE7326"/>
                </a:solidFill>
                <a:latin typeface="Arial"/>
                <a:cs typeface="Arial"/>
              </a:rPr>
              <a:t>CTP applicables à Mayotte</a:t>
            </a:r>
            <a:r>
              <a:rPr lang="en-US">
                <a:solidFill>
                  <a:srgbClr val="EE7326"/>
                </a:solidFill>
                <a:latin typeface="Arial"/>
                <a:cs typeface="Arial"/>
              </a:rPr>
              <a:t>​</a:t>
            </a:r>
            <a:endParaRPr lang="en-US"/>
          </a:p>
          <a:p>
            <a:pPr fontAlgn="base"/>
            <a:endParaRPr lang="fr-FR" dirty="0">
              <a:solidFill>
                <a:srgbClr val="85CEE4"/>
              </a:solidFill>
              <a:latin typeface="Segoe UI" panose="020B0502040204020203" pitchFamily="34" charset="0"/>
            </a:endParaRPr>
          </a:p>
          <a:p>
            <a:pPr fontAlgn="base"/>
            <a:r>
              <a:rPr lang="fr-FR" sz="2000" dirty="0"/>
              <a:t>CTP 413 pour déclarer le montant de la réduction​ ou CTP 568 RED GENERALE MAY SANS CHOMAGE</a:t>
            </a:r>
          </a:p>
          <a:p>
            <a:pPr marL="9525" indent="0" fontAlgn="base">
              <a:buNone/>
            </a:pPr>
            <a:r>
              <a:rPr lang="fr-FR" dirty="0">
                <a:solidFill>
                  <a:srgbClr val="85CEE4"/>
                </a:solidFill>
              </a:rPr>
              <a:t>​</a:t>
            </a:r>
            <a:endParaRPr lang="fr-FR" dirty="0">
              <a:solidFill>
                <a:srgbClr val="85CEE4"/>
              </a:solidFill>
              <a:latin typeface="Segoe UI" panose="020B0502040204020203" pitchFamily="34" charset="0"/>
            </a:endParaRPr>
          </a:p>
          <a:p>
            <a:pPr fontAlgn="base"/>
            <a:r>
              <a:rPr lang="fr-FR" sz="2000" dirty="0"/>
              <a:t>CTP 419 pour déclarer le montant de la régularisation éventuelle OU CTP 069 REGUL REDUC GEN MAY SANS CHOMAGE, si vous avez trop déclaré les mois précédents.</a:t>
            </a:r>
          </a:p>
          <a:p>
            <a:pPr marL="9525" indent="0">
              <a:buNone/>
            </a:pPr>
            <a:endParaRPr lang="fr-FR" dirty="0"/>
          </a:p>
        </p:txBody>
      </p:sp>
      <p:sp>
        <p:nvSpPr>
          <p:cNvPr id="5" name="Espace réservé du texte 4"/>
          <p:cNvSpPr>
            <a:spLocks noGrp="1"/>
          </p:cNvSpPr>
          <p:nvPr>
            <p:ph type="body" sz="quarter" idx="22"/>
          </p:nvPr>
        </p:nvSpPr>
        <p:spPr>
          <a:xfrm>
            <a:off x="432003" y="781332"/>
            <a:ext cx="4096455" cy="359491"/>
          </a:xfrm>
        </p:spPr>
        <p:txBody>
          <a:bodyPr/>
          <a:lstStyle/>
          <a:p>
            <a:r>
              <a:rPr lang="fr-FR"/>
              <a:t>Modalités Déclaratives</a:t>
            </a:r>
          </a:p>
        </p:txBody>
      </p:sp>
      <p:sp>
        <p:nvSpPr>
          <p:cNvPr id="6" name="Espace réservé du numéro de diapositive 5"/>
          <p:cNvSpPr>
            <a:spLocks noGrp="1"/>
          </p:cNvSpPr>
          <p:nvPr>
            <p:ph type="sldNum" sz="quarter" idx="52"/>
          </p:nvPr>
        </p:nvSpPr>
        <p:spPr/>
        <p:txBody>
          <a:bodyPr/>
          <a:lstStyle/>
          <a:p>
            <a:fld id="{0282FDC2-70C1-5C43-A3B8-F09EF6351E29}" type="slidenum">
              <a:rPr lang="fr-FR" smtClean="0"/>
              <a:pPr/>
              <a:t>13</a:t>
            </a:fld>
            <a:endParaRPr lang="fr-FR"/>
          </a:p>
        </p:txBody>
      </p:sp>
      <p:sp>
        <p:nvSpPr>
          <p:cNvPr id="7" name="AutoShape 2" descr="https://frc-powerpoint.officeapps.live.com/pods/GetClipboardImage.ashx?Id=9eb84516-8c8f-4bbe-bfb6-ed4963c4ba34&amp;DC=FR4&amp;pkey=643da834-79b2-4ce3-a46d-f92a09c67963&amp;wdwaccluster=FR4"/>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22265241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La réduction générale dégressive unique</a:t>
            </a:r>
          </a:p>
        </p:txBody>
      </p:sp>
      <p:sp>
        <p:nvSpPr>
          <p:cNvPr id="5" name="Espace réservé du texte 4"/>
          <p:cNvSpPr>
            <a:spLocks noGrp="1"/>
          </p:cNvSpPr>
          <p:nvPr>
            <p:ph type="body" sz="quarter" idx="22"/>
          </p:nvPr>
        </p:nvSpPr>
        <p:spPr>
          <a:xfrm>
            <a:off x="432003" y="781332"/>
            <a:ext cx="4096455" cy="359491"/>
          </a:xfrm>
        </p:spPr>
        <p:txBody>
          <a:bodyPr/>
          <a:lstStyle/>
          <a:p>
            <a:r>
              <a:rPr lang="fr-FR"/>
              <a:t>Modalités Déclaratives</a:t>
            </a:r>
          </a:p>
        </p:txBody>
      </p:sp>
      <p:sp>
        <p:nvSpPr>
          <p:cNvPr id="6" name="Espace réservé du numéro de diapositive 5"/>
          <p:cNvSpPr>
            <a:spLocks noGrp="1"/>
          </p:cNvSpPr>
          <p:nvPr>
            <p:ph type="sldNum" sz="quarter" idx="52"/>
          </p:nvPr>
        </p:nvSpPr>
        <p:spPr/>
        <p:txBody>
          <a:bodyPr/>
          <a:lstStyle/>
          <a:p>
            <a:fld id="{0282FDC2-70C1-5C43-A3B8-F09EF6351E29}" type="slidenum">
              <a:rPr lang="fr-FR" smtClean="0"/>
              <a:pPr/>
              <a:t>14</a:t>
            </a:fld>
            <a:endParaRPr lang="fr-FR"/>
          </a:p>
        </p:txBody>
      </p:sp>
      <p:sp>
        <p:nvSpPr>
          <p:cNvPr id="7" name="AutoShape 2" descr="https://frc-powerpoint.officeapps.live.com/pods/GetClipboardImage.ashx?Id=9eb84516-8c8f-4bbe-bfb6-ed4963c4ba34&amp;DC=FR4&amp;pkey=643da834-79b2-4ce3-a46d-f92a09c67963&amp;wdwaccluster=FR4"/>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9" name="Image 8"/>
          <p:cNvPicPr>
            <a:picLocks noChangeAspect="1"/>
          </p:cNvPicPr>
          <p:nvPr/>
        </p:nvPicPr>
        <p:blipFill>
          <a:blip r:embed="rId2"/>
          <a:stretch>
            <a:fillRect/>
          </a:stretch>
        </p:blipFill>
        <p:spPr>
          <a:xfrm>
            <a:off x="98174" y="1569600"/>
            <a:ext cx="8883593" cy="3078684"/>
          </a:xfrm>
          <a:prstGeom prst="rect">
            <a:avLst/>
          </a:prstGeom>
        </p:spPr>
      </p:pic>
    </p:spTree>
    <p:extLst>
      <p:ext uri="{BB962C8B-B14F-4D97-AF65-F5344CB8AC3E}">
        <p14:creationId xmlns:p14="http://schemas.microsoft.com/office/powerpoint/2010/main" val="136301999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La réduction générale dégressive unique</a:t>
            </a:r>
          </a:p>
        </p:txBody>
      </p:sp>
      <p:sp>
        <p:nvSpPr>
          <p:cNvPr id="5" name="Espace réservé du texte 4"/>
          <p:cNvSpPr>
            <a:spLocks noGrp="1"/>
          </p:cNvSpPr>
          <p:nvPr>
            <p:ph type="body" sz="quarter" idx="22"/>
          </p:nvPr>
        </p:nvSpPr>
        <p:spPr>
          <a:xfrm>
            <a:off x="432003" y="781332"/>
            <a:ext cx="4096455" cy="359491"/>
          </a:xfrm>
        </p:spPr>
        <p:txBody>
          <a:bodyPr/>
          <a:lstStyle/>
          <a:p>
            <a:r>
              <a:rPr lang="fr-FR"/>
              <a:t>Modalités Déclaratives</a:t>
            </a:r>
          </a:p>
        </p:txBody>
      </p:sp>
      <p:sp>
        <p:nvSpPr>
          <p:cNvPr id="6" name="Espace réservé du numéro de diapositive 5"/>
          <p:cNvSpPr>
            <a:spLocks noGrp="1"/>
          </p:cNvSpPr>
          <p:nvPr>
            <p:ph type="sldNum" sz="quarter" idx="52"/>
          </p:nvPr>
        </p:nvSpPr>
        <p:spPr/>
        <p:txBody>
          <a:bodyPr/>
          <a:lstStyle/>
          <a:p>
            <a:fld id="{0282FDC2-70C1-5C43-A3B8-F09EF6351E29}" type="slidenum">
              <a:rPr lang="fr-FR" smtClean="0"/>
              <a:pPr/>
              <a:t>15</a:t>
            </a:fld>
            <a:endParaRPr lang="fr-FR"/>
          </a:p>
        </p:txBody>
      </p:sp>
      <p:sp>
        <p:nvSpPr>
          <p:cNvPr id="7" name="AutoShape 2" descr="https://frc-powerpoint.officeapps.live.com/pods/GetClipboardImage.ashx?Id=9eb84516-8c8f-4bbe-bfb6-ed4963c4ba34&amp;DC=FR4&amp;pkey=643da834-79b2-4ce3-a46d-f92a09c67963&amp;wdwaccluster=FR4"/>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 name="Image 9"/>
          <p:cNvPicPr>
            <a:picLocks noChangeAspect="1"/>
          </p:cNvPicPr>
          <p:nvPr/>
        </p:nvPicPr>
        <p:blipFill>
          <a:blip r:embed="rId2"/>
          <a:stretch>
            <a:fillRect/>
          </a:stretch>
        </p:blipFill>
        <p:spPr>
          <a:xfrm>
            <a:off x="366688" y="1411200"/>
            <a:ext cx="8525652" cy="2556514"/>
          </a:xfrm>
          <a:prstGeom prst="rect">
            <a:avLst/>
          </a:prstGeom>
        </p:spPr>
      </p:pic>
    </p:spTree>
    <p:extLst>
      <p:ext uri="{BB962C8B-B14F-4D97-AF65-F5344CB8AC3E}">
        <p14:creationId xmlns:p14="http://schemas.microsoft.com/office/powerpoint/2010/main" val="100598088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La réduction générale dégressive unique</a:t>
            </a:r>
          </a:p>
        </p:txBody>
      </p:sp>
      <p:sp>
        <p:nvSpPr>
          <p:cNvPr id="5" name="Espace réservé du texte 4"/>
          <p:cNvSpPr>
            <a:spLocks noGrp="1"/>
          </p:cNvSpPr>
          <p:nvPr>
            <p:ph type="body" sz="quarter" idx="22"/>
          </p:nvPr>
        </p:nvSpPr>
        <p:spPr>
          <a:xfrm>
            <a:off x="432003" y="781332"/>
            <a:ext cx="4096455" cy="359491"/>
          </a:xfrm>
        </p:spPr>
        <p:txBody>
          <a:bodyPr/>
          <a:lstStyle/>
          <a:p>
            <a:r>
              <a:rPr lang="fr-FR"/>
              <a:t>Modalités Déclaratives</a:t>
            </a:r>
          </a:p>
        </p:txBody>
      </p:sp>
      <p:sp>
        <p:nvSpPr>
          <p:cNvPr id="6" name="Espace réservé du numéro de diapositive 5"/>
          <p:cNvSpPr>
            <a:spLocks noGrp="1"/>
          </p:cNvSpPr>
          <p:nvPr>
            <p:ph type="sldNum" sz="quarter" idx="52"/>
          </p:nvPr>
        </p:nvSpPr>
        <p:spPr/>
        <p:txBody>
          <a:bodyPr/>
          <a:lstStyle/>
          <a:p>
            <a:fld id="{0282FDC2-70C1-5C43-A3B8-F09EF6351E29}" type="slidenum">
              <a:rPr lang="fr-FR" smtClean="0"/>
              <a:pPr/>
              <a:t>16</a:t>
            </a:fld>
            <a:endParaRPr lang="fr-FR"/>
          </a:p>
        </p:txBody>
      </p:sp>
      <p:sp>
        <p:nvSpPr>
          <p:cNvPr id="7" name="AutoShape 2" descr="https://frc-powerpoint.officeapps.live.com/pods/GetClipboardImage.ashx?Id=9eb84516-8c8f-4bbe-bfb6-ed4963c4ba34&amp;DC=FR4&amp;pkey=643da834-79b2-4ce3-a46d-f92a09c67963&amp;wdwaccluster=FR4"/>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 name="Image 9"/>
          <p:cNvPicPr>
            <a:picLocks noChangeAspect="1"/>
          </p:cNvPicPr>
          <p:nvPr/>
        </p:nvPicPr>
        <p:blipFill>
          <a:blip r:embed="rId2"/>
          <a:stretch>
            <a:fillRect/>
          </a:stretch>
        </p:blipFill>
        <p:spPr>
          <a:xfrm>
            <a:off x="3832" y="1620000"/>
            <a:ext cx="8888171" cy="2368115"/>
          </a:xfrm>
          <a:prstGeom prst="rect">
            <a:avLst/>
          </a:prstGeom>
        </p:spPr>
      </p:pic>
    </p:spTree>
    <p:extLst>
      <p:ext uri="{BB962C8B-B14F-4D97-AF65-F5344CB8AC3E}">
        <p14:creationId xmlns:p14="http://schemas.microsoft.com/office/powerpoint/2010/main" val="66910042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12CC3F-FD95-44B8-800D-A7C86FDE089E}"/>
              </a:ext>
            </a:extLst>
          </p:cNvPr>
          <p:cNvSpPr>
            <a:spLocks noGrp="1"/>
          </p:cNvSpPr>
          <p:nvPr>
            <p:ph type="title"/>
          </p:nvPr>
        </p:nvSpPr>
        <p:spPr>
          <a:xfrm>
            <a:off x="4159148" y="1536002"/>
            <a:ext cx="4675666" cy="5262979"/>
          </a:xfrm>
        </p:spPr>
        <p:txBody>
          <a:bodyPr/>
          <a:lstStyle/>
          <a:p>
            <a:r>
              <a:rPr lang="fr-FR"/>
              <a:t>Application des Dispositions de la Loi pour le développement des outre-mer (LODEOM) à Mayotte</a:t>
            </a:r>
            <a:br>
              <a:rPr lang="fr-FR"/>
            </a:br>
            <a:r>
              <a:rPr lang="fr-FR"/>
              <a:t/>
            </a:r>
            <a:br>
              <a:rPr lang="fr-FR"/>
            </a:br>
            <a:r>
              <a:rPr lang="fr-FR"/>
              <a:t/>
            </a:r>
            <a:br>
              <a:rPr lang="fr-FR"/>
            </a:br>
            <a:r>
              <a:rPr lang="fr-FR"/>
              <a:t/>
            </a:r>
            <a:br>
              <a:rPr lang="fr-FR"/>
            </a:br>
            <a:r>
              <a:rPr lang="fr-FR"/>
              <a:t/>
            </a:r>
            <a:br>
              <a:rPr lang="fr-FR"/>
            </a:br>
            <a:r>
              <a:rPr lang="fr-FR" sz="1800" b="0"/>
              <a:t>Entrée en vigueur : 01/07/2026</a:t>
            </a:r>
            <a:br>
              <a:rPr lang="fr-FR" sz="1800" b="0"/>
            </a:br>
            <a:r>
              <a:rPr lang="fr-FR" sz="1800" b="0"/>
              <a:t>Sur les cotisations et contributions dues au titre des périodes d’emploi courant </a:t>
            </a:r>
            <a:r>
              <a:rPr lang="fr-FR" sz="1800" b="0" u="sng"/>
              <a:t>à compter du 01/07/2026</a:t>
            </a:r>
          </a:p>
        </p:txBody>
      </p:sp>
      <p:sp>
        <p:nvSpPr>
          <p:cNvPr id="3" name="Espace réservé du texte 2">
            <a:extLst>
              <a:ext uri="{FF2B5EF4-FFF2-40B4-BE49-F238E27FC236}">
                <a16:creationId xmlns:a16="http://schemas.microsoft.com/office/drawing/2014/main" id="{5850B18D-018F-A7EE-E141-82F372BA032C}"/>
              </a:ext>
            </a:extLst>
          </p:cNvPr>
          <p:cNvSpPr>
            <a:spLocks noGrp="1"/>
          </p:cNvSpPr>
          <p:nvPr>
            <p:ph type="body" sz="quarter" idx="21"/>
          </p:nvPr>
        </p:nvSpPr>
        <p:spPr/>
        <p:txBody>
          <a:bodyPr/>
          <a:lstStyle/>
          <a:p>
            <a:r>
              <a:rPr lang="fr-FR"/>
              <a:t>04</a:t>
            </a:r>
          </a:p>
        </p:txBody>
      </p:sp>
      <p:sp>
        <p:nvSpPr>
          <p:cNvPr id="4" name="Espace réservé du numéro de diapositive 3">
            <a:extLst>
              <a:ext uri="{FF2B5EF4-FFF2-40B4-BE49-F238E27FC236}">
                <a16:creationId xmlns:a16="http://schemas.microsoft.com/office/drawing/2014/main" id="{44BED5E0-7546-04AA-DFB8-0578A03B8F09}"/>
              </a:ext>
            </a:extLst>
          </p:cNvPr>
          <p:cNvSpPr>
            <a:spLocks noGrp="1"/>
          </p:cNvSpPr>
          <p:nvPr>
            <p:ph type="sldNum" sz="quarter" idx="52"/>
          </p:nvPr>
        </p:nvSpPr>
        <p:spPr>
          <a:prstGeom prst="rect">
            <a:avLst/>
          </a:prstGeom>
        </p:spPr>
        <p:txBody>
          <a:bodyPr/>
          <a:lstStyle/>
          <a:p>
            <a:fld id="{86CB4B4D-7CA3-9044-876B-883B54F8677D}" type="slidenum">
              <a:rPr lang="fr-FR" smtClean="0"/>
              <a:pPr/>
              <a:t>17</a:t>
            </a:fld>
            <a:endParaRPr lang="fr-FR"/>
          </a:p>
        </p:txBody>
      </p:sp>
    </p:spTree>
    <p:extLst>
      <p:ext uri="{BB962C8B-B14F-4D97-AF65-F5344CB8AC3E}">
        <p14:creationId xmlns:p14="http://schemas.microsoft.com/office/powerpoint/2010/main" val="176962666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16A9B3-B105-6C3B-9BA6-A9964C5F21AD}"/>
              </a:ext>
            </a:extLst>
          </p:cNvPr>
          <p:cNvSpPr>
            <a:spLocks noGrp="1"/>
          </p:cNvSpPr>
          <p:nvPr>
            <p:ph type="title"/>
          </p:nvPr>
        </p:nvSpPr>
        <p:spPr>
          <a:xfrm>
            <a:off x="46049" y="0"/>
            <a:ext cx="4746870" cy="6319347"/>
          </a:xfrm>
        </p:spPr>
        <p:txBody>
          <a:bodyPr/>
          <a:lstStyle/>
          <a:p>
            <a:r>
              <a:rPr lang="fr-FR"/>
              <a:t>Le cadre légal</a:t>
            </a:r>
          </a:p>
        </p:txBody>
      </p:sp>
      <p:sp>
        <p:nvSpPr>
          <p:cNvPr id="3" name="Espace réservé du texte 2">
            <a:extLst>
              <a:ext uri="{FF2B5EF4-FFF2-40B4-BE49-F238E27FC236}">
                <a16:creationId xmlns:a16="http://schemas.microsoft.com/office/drawing/2014/main" id="{B6B0175D-4BAC-69CC-57C7-30FB64BCEEE0}"/>
              </a:ext>
            </a:extLst>
          </p:cNvPr>
          <p:cNvSpPr>
            <a:spLocks noGrp="1"/>
          </p:cNvSpPr>
          <p:nvPr>
            <p:ph type="body" sz="quarter" idx="12"/>
          </p:nvPr>
        </p:nvSpPr>
        <p:spPr>
          <a:xfrm>
            <a:off x="5112001" y="1381468"/>
            <a:ext cx="2462844" cy="369332"/>
          </a:xfrm>
        </p:spPr>
        <p:txBody>
          <a:bodyPr wrap="square">
            <a:spAutoFit/>
          </a:bodyPr>
          <a:lstStyle/>
          <a:p>
            <a:r>
              <a:rPr lang="fr-FR"/>
              <a:t>Les textes</a:t>
            </a:r>
          </a:p>
        </p:txBody>
      </p:sp>
      <p:sp>
        <p:nvSpPr>
          <p:cNvPr id="5" name="Espace réservé du texte 4">
            <a:extLst>
              <a:ext uri="{FF2B5EF4-FFF2-40B4-BE49-F238E27FC236}">
                <a16:creationId xmlns:a16="http://schemas.microsoft.com/office/drawing/2014/main" id="{70427EE7-770A-50A6-F046-86D8EC950B0C}"/>
              </a:ext>
            </a:extLst>
          </p:cNvPr>
          <p:cNvSpPr>
            <a:spLocks noGrp="1"/>
          </p:cNvSpPr>
          <p:nvPr>
            <p:ph type="body" sz="quarter" idx="11"/>
          </p:nvPr>
        </p:nvSpPr>
        <p:spPr>
          <a:xfrm>
            <a:off x="5112000" y="1907742"/>
            <a:ext cx="3780000" cy="4411608"/>
          </a:xfrm>
        </p:spPr>
        <p:txBody>
          <a:bodyPr>
            <a:normAutofit/>
          </a:bodyPr>
          <a:lstStyle/>
          <a:p>
            <a:r>
              <a:rPr lang="fr-FR" sz="2000"/>
              <a:t>Article 23 de la LFSS pour 2026 qui rend applicable à Mayotte à compter du 01/07/2026 l’article L752-3-2 CSS</a:t>
            </a:r>
          </a:p>
          <a:p>
            <a:pPr marL="7937" indent="0">
              <a:buNone/>
            </a:pPr>
            <a:endParaRPr lang="fr-FR" sz="2000"/>
          </a:p>
          <a:p>
            <a:pPr marL="7937" indent="0">
              <a:buNone/>
            </a:pPr>
            <a:endParaRPr lang="fr-FR" sz="2000"/>
          </a:p>
          <a:p>
            <a:pPr marL="7937" indent="0">
              <a:buNone/>
            </a:pPr>
            <a:endParaRPr lang="fr-FR" sz="2000"/>
          </a:p>
          <a:p>
            <a:r>
              <a:rPr lang="fr-FR" sz="2000"/>
              <a:t>Décret du 11/02/2026 précise les adaptions pour rendre applicable à Mayotte l’article 23 de la LFSS</a:t>
            </a:r>
          </a:p>
        </p:txBody>
      </p:sp>
      <p:sp>
        <p:nvSpPr>
          <p:cNvPr id="4" name="Espace réservé du numéro de diapositive 3">
            <a:extLst>
              <a:ext uri="{FF2B5EF4-FFF2-40B4-BE49-F238E27FC236}">
                <a16:creationId xmlns:a16="http://schemas.microsoft.com/office/drawing/2014/main" id="{E854EE8D-907B-E94E-9679-A96BE18E0F31}"/>
              </a:ext>
            </a:extLst>
          </p:cNvPr>
          <p:cNvSpPr>
            <a:spLocks noGrp="1"/>
          </p:cNvSpPr>
          <p:nvPr>
            <p:ph type="sldNum" sz="quarter" idx="52"/>
          </p:nvPr>
        </p:nvSpPr>
        <p:spPr>
          <a:prstGeom prst="rect">
            <a:avLst/>
          </a:prstGeom>
        </p:spPr>
        <p:txBody>
          <a:bodyPr/>
          <a:lstStyle/>
          <a:p>
            <a:fld id="{86CB4B4D-7CA3-9044-876B-883B54F8677D}" type="slidenum">
              <a:rPr lang="fr-FR" smtClean="0"/>
              <a:pPr/>
              <a:t>18</a:t>
            </a:fld>
            <a:endParaRPr lang="fr-FR"/>
          </a:p>
        </p:txBody>
      </p:sp>
    </p:spTree>
    <p:extLst>
      <p:ext uri="{BB962C8B-B14F-4D97-AF65-F5344CB8AC3E}">
        <p14:creationId xmlns:p14="http://schemas.microsoft.com/office/powerpoint/2010/main" val="4243062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16A9B3-B105-6C3B-9BA6-A9964C5F21AD}"/>
              </a:ext>
            </a:extLst>
          </p:cNvPr>
          <p:cNvSpPr>
            <a:spLocks noGrp="1"/>
          </p:cNvSpPr>
          <p:nvPr>
            <p:ph type="title"/>
          </p:nvPr>
        </p:nvSpPr>
        <p:spPr>
          <a:xfrm>
            <a:off x="0" y="1"/>
            <a:ext cx="3949609" cy="6319347"/>
          </a:xfrm>
        </p:spPr>
        <p:txBody>
          <a:bodyPr/>
          <a:lstStyle/>
          <a:p>
            <a:pPr algn="ctr"/>
            <a:r>
              <a:rPr lang="fr-FR" sz="3600" dirty="0">
                <a:latin typeface="Arial"/>
                <a:cs typeface="Arial"/>
              </a:rPr>
              <a:t> Application de l'exonération des cotisations et contributions </a:t>
            </a:r>
            <a:r>
              <a:rPr lang="fr-FR" sz="3600">
                <a:latin typeface="Arial"/>
                <a:cs typeface="Arial"/>
              </a:rPr>
              <a:t>patronales  LODEOM à </a:t>
            </a:r>
            <a:r>
              <a:rPr lang="fr-FR" sz="3600" dirty="0">
                <a:latin typeface="Arial"/>
                <a:cs typeface="Arial"/>
              </a:rPr>
              <a:t>Mayotte</a:t>
            </a:r>
          </a:p>
        </p:txBody>
      </p:sp>
      <p:sp>
        <p:nvSpPr>
          <p:cNvPr id="3" name="Espace réservé du texte 2">
            <a:extLst>
              <a:ext uri="{FF2B5EF4-FFF2-40B4-BE49-F238E27FC236}">
                <a16:creationId xmlns:a16="http://schemas.microsoft.com/office/drawing/2014/main" id="{B6B0175D-4BAC-69CC-57C7-30FB64BCEEE0}"/>
              </a:ext>
            </a:extLst>
          </p:cNvPr>
          <p:cNvSpPr>
            <a:spLocks noGrp="1"/>
          </p:cNvSpPr>
          <p:nvPr>
            <p:ph type="body" sz="quarter" idx="12"/>
          </p:nvPr>
        </p:nvSpPr>
        <p:spPr>
          <a:xfrm>
            <a:off x="133554" y="-835"/>
            <a:ext cx="3464580" cy="369332"/>
          </a:xfrm>
        </p:spPr>
        <p:txBody>
          <a:bodyPr wrap="square">
            <a:spAutoFit/>
          </a:bodyPr>
          <a:lstStyle/>
          <a:p>
            <a:r>
              <a:rPr lang="fr-FR"/>
              <a:t>Article L752-3-2 CSS</a:t>
            </a:r>
          </a:p>
        </p:txBody>
      </p:sp>
      <p:sp>
        <p:nvSpPr>
          <p:cNvPr id="5" name="Espace réservé du texte 4">
            <a:extLst>
              <a:ext uri="{FF2B5EF4-FFF2-40B4-BE49-F238E27FC236}">
                <a16:creationId xmlns:a16="http://schemas.microsoft.com/office/drawing/2014/main" id="{70427EE7-770A-50A6-F046-86D8EC950B0C}"/>
              </a:ext>
            </a:extLst>
          </p:cNvPr>
          <p:cNvSpPr>
            <a:spLocks noGrp="1"/>
          </p:cNvSpPr>
          <p:nvPr>
            <p:ph type="body" sz="quarter" idx="11"/>
          </p:nvPr>
        </p:nvSpPr>
        <p:spPr>
          <a:xfrm>
            <a:off x="3949610" y="189158"/>
            <a:ext cx="4964161" cy="6142340"/>
          </a:xfrm>
        </p:spPr>
        <p:txBody>
          <a:bodyPr vert="horz" lIns="0" tIns="0" rIns="0" bIns="0" rtlCol="0" anchor="t">
            <a:normAutofit lnSpcReduction="10000"/>
          </a:bodyPr>
          <a:lstStyle/>
          <a:p>
            <a:pPr marL="7620" indent="0" algn="ctr">
              <a:buNone/>
            </a:pPr>
            <a:r>
              <a:rPr lang="fr-FR" sz="2000" b="1" dirty="0">
                <a:latin typeface="Arial"/>
                <a:cs typeface="Arial"/>
              </a:rPr>
              <a:t>L'ESSENTIEL A RETENIR</a:t>
            </a:r>
          </a:p>
          <a:p>
            <a:pPr marL="7620" indent="0" algn="ctr">
              <a:buNone/>
            </a:pPr>
            <a:endParaRPr lang="fr-FR" sz="2000" b="1" dirty="0">
              <a:latin typeface="Arial"/>
              <a:cs typeface="Arial"/>
            </a:endParaRPr>
          </a:p>
          <a:p>
            <a:pPr marL="313690" indent="-306070" algn="just"/>
            <a:r>
              <a:rPr lang="fr-FR" sz="2000" dirty="0">
                <a:latin typeface="Arial"/>
                <a:cs typeface="Arial"/>
              </a:rPr>
              <a:t>Application de la LODEOM à Mayotte </a:t>
            </a:r>
            <a:r>
              <a:rPr lang="fr-FR" sz="1800" dirty="0">
                <a:latin typeface="Arial"/>
                <a:cs typeface="Arial"/>
              </a:rPr>
              <a:t>dans les mêmes conditions que dans les autres DOM (Guadeloupe, Guyane, Martinique, Réunion)</a:t>
            </a:r>
            <a:endParaRPr lang="fr-FR" dirty="0">
              <a:latin typeface="Arial"/>
              <a:cs typeface="Arial"/>
            </a:endParaRPr>
          </a:p>
          <a:p>
            <a:pPr marL="313690" indent="-306070" algn="just"/>
            <a:r>
              <a:rPr lang="fr-FR" sz="1800" dirty="0"/>
              <a:t>3 barèmes d’exonérations distincts,</a:t>
            </a:r>
          </a:p>
          <a:p>
            <a:pPr marL="313690" indent="-306070" algn="just"/>
            <a:r>
              <a:rPr lang="fr-FR" sz="1800" dirty="0">
                <a:latin typeface="Arial"/>
                <a:cs typeface="Arial"/>
              </a:rPr>
              <a:t>Eligibilité à l’exonération selon 3 critères cumulatifs : Effectif de l’entreprise, Activités réalisées par les salariés et Montant du chiffre d’affaires,</a:t>
            </a:r>
          </a:p>
          <a:p>
            <a:pPr marL="313690" indent="-306070" algn="just"/>
            <a:r>
              <a:rPr lang="fr-FR" sz="1800" dirty="0">
                <a:latin typeface="Arial"/>
                <a:cs typeface="Arial"/>
              </a:rPr>
              <a:t>Toutes les entreprises éligibles, à l’exception des entreprises publiques et établissements publics (exclusion L.2233-1 code travail)</a:t>
            </a:r>
            <a:endParaRPr lang="fr-FR" sz="1800" dirty="0" smtClean="0">
              <a:latin typeface="Arial"/>
              <a:cs typeface="Arial"/>
            </a:endParaRPr>
          </a:p>
          <a:p>
            <a:pPr marL="313690" indent="-306070" algn="just"/>
            <a:r>
              <a:rPr lang="fr-FR" sz="1800" dirty="0" smtClean="0">
                <a:latin typeface="Arial"/>
                <a:cs typeface="Arial"/>
              </a:rPr>
              <a:t>Les </a:t>
            </a:r>
            <a:r>
              <a:rPr lang="fr-FR" sz="1800" dirty="0">
                <a:latin typeface="Arial"/>
                <a:cs typeface="Arial"/>
              </a:rPr>
              <a:t>salariés éligibles, salariés ayant un contrat de travail, et inscrits au </a:t>
            </a:r>
            <a:r>
              <a:rPr lang="fr-FR" sz="1800" dirty="0" smtClean="0">
                <a:latin typeface="Arial"/>
                <a:cs typeface="Arial"/>
              </a:rPr>
              <a:t>RUP</a:t>
            </a:r>
            <a:endParaRPr lang="fr-FR" sz="1800" dirty="0">
              <a:latin typeface="Arial"/>
              <a:cs typeface="Arial"/>
            </a:endParaRPr>
          </a:p>
          <a:p>
            <a:pPr marL="313690" indent="-306070" algn="just"/>
            <a:r>
              <a:rPr lang="fr-FR" sz="2000" dirty="0">
                <a:latin typeface="Arial"/>
                <a:cs typeface="Arial"/>
              </a:rPr>
              <a:t>L’entreprise doit être à jour de ses déclarations et du paiement des cotisations et contributions sociales</a:t>
            </a:r>
          </a:p>
          <a:p>
            <a:pPr marL="313690" indent="-306070" algn="just"/>
            <a:r>
              <a:rPr lang="fr-FR" sz="2000" dirty="0">
                <a:latin typeface="Arial"/>
                <a:cs typeface="Arial"/>
              </a:rPr>
              <a:t>Absence de condamnation pour fraude fiscale, travail dissimulé...</a:t>
            </a:r>
            <a:endParaRPr lang="fr-FR" sz="2000" dirty="0"/>
          </a:p>
        </p:txBody>
      </p:sp>
      <p:sp>
        <p:nvSpPr>
          <p:cNvPr id="4" name="Espace réservé du numéro de diapositive 3">
            <a:extLst>
              <a:ext uri="{FF2B5EF4-FFF2-40B4-BE49-F238E27FC236}">
                <a16:creationId xmlns:a16="http://schemas.microsoft.com/office/drawing/2014/main" id="{E854EE8D-907B-E94E-9679-A96BE18E0F31}"/>
              </a:ext>
            </a:extLst>
          </p:cNvPr>
          <p:cNvSpPr>
            <a:spLocks noGrp="1"/>
          </p:cNvSpPr>
          <p:nvPr>
            <p:ph type="sldNum" sz="quarter" idx="52"/>
          </p:nvPr>
        </p:nvSpPr>
        <p:spPr>
          <a:prstGeom prst="rect">
            <a:avLst/>
          </a:prstGeom>
        </p:spPr>
        <p:txBody>
          <a:bodyPr/>
          <a:lstStyle/>
          <a:p>
            <a:fld id="{86CB4B4D-7CA3-9044-876B-883B54F8677D}" type="slidenum">
              <a:rPr lang="fr-FR" smtClean="0"/>
              <a:pPr/>
              <a:t>19</a:t>
            </a:fld>
            <a:endParaRPr lang="fr-FR"/>
          </a:p>
        </p:txBody>
      </p:sp>
    </p:spTree>
    <p:extLst>
      <p:ext uri="{BB962C8B-B14F-4D97-AF65-F5344CB8AC3E}">
        <p14:creationId xmlns:p14="http://schemas.microsoft.com/office/powerpoint/2010/main" val="2961933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5E997E-E2D0-B608-4C46-77A202EB05E4}"/>
              </a:ext>
            </a:extLst>
          </p:cNvPr>
          <p:cNvSpPr>
            <a:spLocks noGrp="1"/>
          </p:cNvSpPr>
          <p:nvPr>
            <p:ph type="body" sz="quarter" idx="32"/>
          </p:nvPr>
        </p:nvSpPr>
        <p:spPr/>
        <p:txBody>
          <a:bodyPr>
            <a:normAutofit lnSpcReduction="10000"/>
          </a:bodyPr>
          <a:lstStyle/>
          <a:p>
            <a:pPr algn="l"/>
            <a:endParaRPr lang="fr-FR"/>
          </a:p>
          <a:p>
            <a:pPr algn="l"/>
            <a:endParaRPr lang="fr-FR"/>
          </a:p>
          <a:p>
            <a:pPr algn="l"/>
            <a:r>
              <a:rPr lang="fr-FR"/>
              <a:t>=</a:t>
            </a:r>
          </a:p>
          <a:p>
            <a:r>
              <a:rPr lang="fr-FR"/>
              <a:t>Changement des dispositifs et conditions d’exonérations des cotisations et contributions patronales des employeurs de Mayotte.</a:t>
            </a:r>
          </a:p>
          <a:p>
            <a:pPr algn="l"/>
            <a:endParaRPr lang="fr-FR"/>
          </a:p>
          <a:p>
            <a:pPr algn="l"/>
            <a:endParaRPr lang="fr-FR"/>
          </a:p>
          <a:p>
            <a:pPr algn="l"/>
            <a:endParaRPr lang="fr-FR"/>
          </a:p>
          <a:p>
            <a:pPr algn="just"/>
            <a:r>
              <a:rPr lang="fr-FR" sz="1600"/>
              <a:t>Ne sont pas visés dans  ces dispositifs : les particuliers employeurs et les travailleurs indépendants.</a:t>
            </a:r>
          </a:p>
        </p:txBody>
      </p:sp>
      <p:sp>
        <p:nvSpPr>
          <p:cNvPr id="4" name="Espace réservé du texte 3">
            <a:extLst>
              <a:ext uri="{FF2B5EF4-FFF2-40B4-BE49-F238E27FC236}">
                <a16:creationId xmlns:a16="http://schemas.microsoft.com/office/drawing/2014/main" id="{8F1ED76E-D1E0-3999-3142-BCF77808B6AA}"/>
              </a:ext>
            </a:extLst>
          </p:cNvPr>
          <p:cNvSpPr>
            <a:spLocks noGrp="1"/>
          </p:cNvSpPr>
          <p:nvPr>
            <p:ph type="body" sz="quarter" idx="33"/>
          </p:nvPr>
        </p:nvSpPr>
        <p:spPr>
          <a:xfrm>
            <a:off x="2435224" y="588622"/>
            <a:ext cx="4273550" cy="671292"/>
          </a:xfrm>
        </p:spPr>
        <p:txBody>
          <a:bodyPr/>
          <a:lstStyle/>
          <a:p>
            <a:r>
              <a:rPr lang="fr-FR" sz="2000"/>
              <a:t>2026</a:t>
            </a:r>
          </a:p>
        </p:txBody>
      </p:sp>
      <p:sp>
        <p:nvSpPr>
          <p:cNvPr id="3" name="Espace réservé du numéro de diapositive 2">
            <a:extLst>
              <a:ext uri="{FF2B5EF4-FFF2-40B4-BE49-F238E27FC236}">
                <a16:creationId xmlns:a16="http://schemas.microsoft.com/office/drawing/2014/main" id="{078A78EA-FEFD-9B4D-6AC2-626EFD7E3552}"/>
              </a:ext>
            </a:extLst>
          </p:cNvPr>
          <p:cNvSpPr>
            <a:spLocks noGrp="1"/>
          </p:cNvSpPr>
          <p:nvPr>
            <p:ph type="sldNum" sz="quarter" idx="52"/>
          </p:nvPr>
        </p:nvSpPr>
        <p:spPr>
          <a:prstGeom prst="rect">
            <a:avLst/>
          </a:prstGeom>
        </p:spPr>
        <p:txBody>
          <a:bodyPr/>
          <a:lstStyle/>
          <a:p>
            <a:fld id="{86CB4B4D-7CA3-9044-876B-883B54F8677D}" type="slidenum">
              <a:rPr lang="fr-FR" smtClean="0"/>
              <a:pPr/>
              <a:t>2</a:t>
            </a:fld>
            <a:endParaRPr lang="fr-FR"/>
          </a:p>
        </p:txBody>
      </p:sp>
    </p:spTree>
    <p:extLst>
      <p:ext uri="{BB962C8B-B14F-4D97-AF65-F5344CB8AC3E}">
        <p14:creationId xmlns:p14="http://schemas.microsoft.com/office/powerpoint/2010/main" val="384835699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16A9B3-B105-6C3B-9BA6-A9964C5F21AD}"/>
              </a:ext>
            </a:extLst>
          </p:cNvPr>
          <p:cNvSpPr>
            <a:spLocks noGrp="1"/>
          </p:cNvSpPr>
          <p:nvPr>
            <p:ph type="title"/>
          </p:nvPr>
        </p:nvSpPr>
        <p:spPr/>
        <p:txBody>
          <a:bodyPr/>
          <a:lstStyle/>
          <a:p>
            <a:r>
              <a:rPr lang="fr-FR">
                <a:latin typeface="Arial"/>
                <a:cs typeface="Arial"/>
              </a:rPr>
              <a:t>A retenir pour </a:t>
            </a:r>
            <a:r>
              <a:rPr lang="fr-FR" dirty="0">
                <a:latin typeface="Arial"/>
                <a:cs typeface="Arial"/>
              </a:rPr>
              <a:t>application de la LODEOM à Mayotte</a:t>
            </a:r>
          </a:p>
        </p:txBody>
      </p:sp>
      <p:sp>
        <p:nvSpPr>
          <p:cNvPr id="3" name="Espace réservé du texte 2">
            <a:extLst>
              <a:ext uri="{FF2B5EF4-FFF2-40B4-BE49-F238E27FC236}">
                <a16:creationId xmlns:a16="http://schemas.microsoft.com/office/drawing/2014/main" id="{B6B0175D-4BAC-69CC-57C7-30FB64BCEEE0}"/>
              </a:ext>
            </a:extLst>
          </p:cNvPr>
          <p:cNvSpPr>
            <a:spLocks noGrp="1"/>
          </p:cNvSpPr>
          <p:nvPr>
            <p:ph type="body" sz="quarter" idx="12"/>
          </p:nvPr>
        </p:nvSpPr>
        <p:spPr>
          <a:xfrm>
            <a:off x="5112001" y="1355154"/>
            <a:ext cx="3689922" cy="738664"/>
          </a:xfrm>
        </p:spPr>
        <p:txBody>
          <a:bodyPr wrap="square">
            <a:spAutoFit/>
          </a:bodyPr>
          <a:lstStyle/>
          <a:p>
            <a:r>
              <a:rPr lang="fr-FR"/>
              <a:t>Les ajustements prévus par décret</a:t>
            </a:r>
          </a:p>
        </p:txBody>
      </p:sp>
      <p:sp>
        <p:nvSpPr>
          <p:cNvPr id="5" name="Espace réservé du texte 4">
            <a:extLst>
              <a:ext uri="{FF2B5EF4-FFF2-40B4-BE49-F238E27FC236}">
                <a16:creationId xmlns:a16="http://schemas.microsoft.com/office/drawing/2014/main" id="{70427EE7-770A-50A6-F046-86D8EC950B0C}"/>
              </a:ext>
            </a:extLst>
          </p:cNvPr>
          <p:cNvSpPr>
            <a:spLocks noGrp="1"/>
          </p:cNvSpPr>
          <p:nvPr>
            <p:ph type="body" sz="quarter" idx="11"/>
          </p:nvPr>
        </p:nvSpPr>
        <p:spPr>
          <a:xfrm>
            <a:off x="4757136" y="2094026"/>
            <a:ext cx="4134864" cy="4225323"/>
          </a:xfrm>
        </p:spPr>
        <p:txBody>
          <a:bodyPr vert="horz" lIns="0" tIns="0" rIns="0" bIns="0" rtlCol="0" anchor="t">
            <a:normAutofit/>
          </a:bodyPr>
          <a:lstStyle/>
          <a:p>
            <a:pPr marL="313690" indent="-306070"/>
            <a:r>
              <a:rPr lang="fr-FR"/>
              <a:t>Valeurs du SMIC = SMIC applicable à Mayotte</a:t>
            </a:r>
          </a:p>
          <a:p>
            <a:pPr marL="7937" indent="0">
              <a:buNone/>
            </a:pPr>
            <a:endParaRPr lang="fr-FR"/>
          </a:p>
          <a:p>
            <a:pPr marL="313690" indent="-306070" algn="just"/>
            <a:r>
              <a:rPr lang="fr-FR">
                <a:latin typeface="Arial"/>
                <a:cs typeface="Arial"/>
              </a:rPr>
              <a:t>Les exonérations sont applicables sur les cotisations et contributions patronales = uniquement celles applicables à Mayotte et pour leur taux en vigueur à Mayotte </a:t>
            </a:r>
          </a:p>
        </p:txBody>
      </p:sp>
      <p:sp>
        <p:nvSpPr>
          <p:cNvPr id="4" name="Espace réservé du numéro de diapositive 3">
            <a:extLst>
              <a:ext uri="{FF2B5EF4-FFF2-40B4-BE49-F238E27FC236}">
                <a16:creationId xmlns:a16="http://schemas.microsoft.com/office/drawing/2014/main" id="{E854EE8D-907B-E94E-9679-A96BE18E0F31}"/>
              </a:ext>
            </a:extLst>
          </p:cNvPr>
          <p:cNvSpPr>
            <a:spLocks noGrp="1"/>
          </p:cNvSpPr>
          <p:nvPr>
            <p:ph type="sldNum" sz="quarter" idx="52"/>
          </p:nvPr>
        </p:nvSpPr>
        <p:spPr>
          <a:prstGeom prst="rect">
            <a:avLst/>
          </a:prstGeom>
        </p:spPr>
        <p:txBody>
          <a:bodyPr/>
          <a:lstStyle/>
          <a:p>
            <a:fld id="{86CB4B4D-7CA3-9044-876B-883B54F8677D}" type="slidenum">
              <a:rPr lang="fr-FR" smtClean="0"/>
              <a:pPr/>
              <a:t>20</a:t>
            </a:fld>
            <a:endParaRPr lang="fr-FR"/>
          </a:p>
        </p:txBody>
      </p:sp>
    </p:spTree>
    <p:extLst>
      <p:ext uri="{BB962C8B-B14F-4D97-AF65-F5344CB8AC3E}">
        <p14:creationId xmlns:p14="http://schemas.microsoft.com/office/powerpoint/2010/main" val="872419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95E148A-1E74-B110-F7E3-C5FC7B0AE1CE}"/>
              </a:ext>
            </a:extLst>
          </p:cNvPr>
          <p:cNvSpPr>
            <a:spLocks noGrp="1"/>
          </p:cNvSpPr>
          <p:nvPr>
            <p:ph type="body" sz="quarter" idx="32"/>
          </p:nvPr>
        </p:nvSpPr>
        <p:spPr/>
        <p:txBody>
          <a:bodyPr/>
          <a:lstStyle/>
          <a:p>
            <a:r>
              <a:rPr lang="fr-FR" dirty="0">
                <a:latin typeface="Arial"/>
                <a:cs typeface="Arial"/>
              </a:rPr>
              <a:t>Entreprise de moins de 11 salariés </a:t>
            </a:r>
            <a:r>
              <a:rPr lang="fr-FR">
                <a:latin typeface="Arial"/>
                <a:cs typeface="Arial"/>
              </a:rPr>
              <a:t>quel que</a:t>
            </a:r>
            <a:r>
              <a:rPr lang="fr-FR" dirty="0">
                <a:latin typeface="Arial"/>
                <a:cs typeface="Arial"/>
              </a:rPr>
              <a:t> soit le secteur d’activités</a:t>
            </a:r>
          </a:p>
          <a:p>
            <a:r>
              <a:rPr lang="fr-FR" b="1"/>
              <a:t>ou</a:t>
            </a:r>
          </a:p>
          <a:p>
            <a:r>
              <a:rPr lang="fr-FR"/>
              <a:t>Entreprise de plus de 11 salariés dont l’activité des salariés relève :</a:t>
            </a:r>
          </a:p>
          <a:p>
            <a:r>
              <a:rPr lang="fr-FR"/>
              <a:t>Transport maritime sur des lignes régulières,</a:t>
            </a:r>
          </a:p>
          <a:p>
            <a:r>
              <a:rPr lang="fr-FR"/>
              <a:t>Transport aérien sur des lignes régulières,</a:t>
            </a:r>
          </a:p>
          <a:p>
            <a:r>
              <a:rPr lang="fr-FR"/>
              <a:t>Bâtiment et travaux publics</a:t>
            </a:r>
          </a:p>
          <a:p>
            <a:endParaRPr lang="fr-FR"/>
          </a:p>
        </p:txBody>
      </p:sp>
      <p:sp>
        <p:nvSpPr>
          <p:cNvPr id="3" name="Espace réservé du texte 2">
            <a:extLst>
              <a:ext uri="{FF2B5EF4-FFF2-40B4-BE49-F238E27FC236}">
                <a16:creationId xmlns:a16="http://schemas.microsoft.com/office/drawing/2014/main" id="{5D930F32-CDAE-F3E6-7AD7-8FD7182827B6}"/>
              </a:ext>
            </a:extLst>
          </p:cNvPr>
          <p:cNvSpPr>
            <a:spLocks noGrp="1"/>
          </p:cNvSpPr>
          <p:nvPr>
            <p:ph type="body" sz="quarter" idx="35"/>
          </p:nvPr>
        </p:nvSpPr>
        <p:spPr/>
        <p:txBody>
          <a:bodyPr/>
          <a:lstStyle/>
          <a:p>
            <a:r>
              <a:rPr lang="fr-FR"/>
              <a:t>Compétitivité</a:t>
            </a:r>
          </a:p>
        </p:txBody>
      </p:sp>
      <p:sp>
        <p:nvSpPr>
          <p:cNvPr id="4" name="Espace réservé du texte 3">
            <a:extLst>
              <a:ext uri="{FF2B5EF4-FFF2-40B4-BE49-F238E27FC236}">
                <a16:creationId xmlns:a16="http://schemas.microsoft.com/office/drawing/2014/main" id="{29CAE005-357E-D9C5-3C7E-D7E8F5BF931E}"/>
              </a:ext>
            </a:extLst>
          </p:cNvPr>
          <p:cNvSpPr>
            <a:spLocks noGrp="1"/>
          </p:cNvSpPr>
          <p:nvPr>
            <p:ph type="body" sz="quarter" idx="36"/>
          </p:nvPr>
        </p:nvSpPr>
        <p:spPr/>
        <p:txBody>
          <a:bodyPr/>
          <a:lstStyle/>
          <a:p>
            <a:r>
              <a:rPr lang="fr-FR"/>
              <a:t>Compétitivité renforcée</a:t>
            </a:r>
          </a:p>
        </p:txBody>
      </p:sp>
      <p:sp>
        <p:nvSpPr>
          <p:cNvPr id="5" name="Espace réservé du texte 4">
            <a:extLst>
              <a:ext uri="{FF2B5EF4-FFF2-40B4-BE49-F238E27FC236}">
                <a16:creationId xmlns:a16="http://schemas.microsoft.com/office/drawing/2014/main" id="{5CFE991D-6BB4-50A0-289B-1C912E20B9F5}"/>
              </a:ext>
            </a:extLst>
          </p:cNvPr>
          <p:cNvSpPr>
            <a:spLocks noGrp="1"/>
          </p:cNvSpPr>
          <p:nvPr>
            <p:ph type="body" sz="quarter" idx="37"/>
          </p:nvPr>
        </p:nvSpPr>
        <p:spPr/>
        <p:txBody>
          <a:bodyPr/>
          <a:lstStyle/>
          <a:p>
            <a:r>
              <a:rPr lang="fr-FR"/>
              <a:t>Innovation et Croissance</a:t>
            </a:r>
          </a:p>
        </p:txBody>
      </p:sp>
      <p:sp>
        <p:nvSpPr>
          <p:cNvPr id="6" name="Espace réservé du texte 5">
            <a:extLst>
              <a:ext uri="{FF2B5EF4-FFF2-40B4-BE49-F238E27FC236}">
                <a16:creationId xmlns:a16="http://schemas.microsoft.com/office/drawing/2014/main" id="{79D302E3-9248-25CE-259C-02DFE64EC224}"/>
              </a:ext>
            </a:extLst>
          </p:cNvPr>
          <p:cNvSpPr>
            <a:spLocks noGrp="1"/>
          </p:cNvSpPr>
          <p:nvPr>
            <p:ph type="body" sz="quarter" idx="22"/>
          </p:nvPr>
        </p:nvSpPr>
        <p:spPr>
          <a:xfrm>
            <a:off x="480224" y="670999"/>
            <a:ext cx="7203367" cy="514023"/>
          </a:xfrm>
        </p:spPr>
        <p:txBody>
          <a:bodyPr/>
          <a:lstStyle/>
          <a:p>
            <a:r>
              <a:rPr lang="fr-FR"/>
              <a:t>Typologies des exonérations LODEOM et critères</a:t>
            </a:r>
          </a:p>
        </p:txBody>
      </p:sp>
      <p:sp>
        <p:nvSpPr>
          <p:cNvPr id="7" name="Espace réservé du texte 6">
            <a:extLst>
              <a:ext uri="{FF2B5EF4-FFF2-40B4-BE49-F238E27FC236}">
                <a16:creationId xmlns:a16="http://schemas.microsoft.com/office/drawing/2014/main" id="{7784001A-82B5-664C-98B7-45F844B77AB2}"/>
              </a:ext>
            </a:extLst>
          </p:cNvPr>
          <p:cNvSpPr>
            <a:spLocks noGrp="1"/>
          </p:cNvSpPr>
          <p:nvPr>
            <p:ph type="body" sz="quarter" idx="38"/>
          </p:nvPr>
        </p:nvSpPr>
        <p:spPr/>
        <p:txBody>
          <a:bodyPr>
            <a:normAutofit lnSpcReduction="10000"/>
          </a:bodyPr>
          <a:lstStyle/>
          <a:p>
            <a:pPr algn="just"/>
            <a:r>
              <a:rPr lang="fr-FR"/>
              <a:t>Entreprise de moins de 250 salariés, ayant un Chiffre d’affaires inférieur à 50 millions d’euros et dont l’activité des salariés relève :</a:t>
            </a:r>
          </a:p>
          <a:p>
            <a:pPr algn="just"/>
            <a:r>
              <a:rPr lang="fr-FR"/>
              <a:t>Agriculture, Pêche, culture marines, aquaculture, agro-nutrition, industrie, environnement, énergies renouvelables, NTIC et Centres d’appels, Hôtellerie, restauration, tourisme y compris les activités de loisirs s’y rapportant, nautisme, recherche et développement, presse, production audiovisuelle</a:t>
            </a:r>
          </a:p>
          <a:p>
            <a:pPr algn="just"/>
            <a:endParaRPr lang="fr-FR"/>
          </a:p>
        </p:txBody>
      </p:sp>
      <p:sp>
        <p:nvSpPr>
          <p:cNvPr id="8" name="Espace réservé du texte 7">
            <a:extLst>
              <a:ext uri="{FF2B5EF4-FFF2-40B4-BE49-F238E27FC236}">
                <a16:creationId xmlns:a16="http://schemas.microsoft.com/office/drawing/2014/main" id="{9E517067-DBD0-AED7-8C61-CACFE514AC24}"/>
              </a:ext>
            </a:extLst>
          </p:cNvPr>
          <p:cNvSpPr>
            <a:spLocks noGrp="1"/>
          </p:cNvSpPr>
          <p:nvPr>
            <p:ph type="body" sz="quarter" idx="39"/>
          </p:nvPr>
        </p:nvSpPr>
        <p:spPr/>
        <p:txBody>
          <a:bodyPr>
            <a:normAutofit fontScale="85000" lnSpcReduction="10000"/>
          </a:bodyPr>
          <a:lstStyle/>
          <a:p>
            <a:pPr algn="just"/>
            <a:r>
              <a:rPr lang="fr-FR"/>
              <a:t>Entreprise de moins de 250 salariés, ayant un Chiffre d’affaires inférieur à 50 millions d’euros et dont l’activité des salariés principalement occupés à la réalisation de projet innovants (introduction d’un bien, service ou de distribution nouveau) relève des secteurs :</a:t>
            </a:r>
          </a:p>
          <a:p>
            <a:pPr algn="just"/>
            <a:r>
              <a:rPr lang="fr-FR"/>
              <a:t>Télécommunication; informatique dont programmation, conseil en systèmes et logiciels, tierce maintenance de système et d’applications, gestion d’installations, traitement de données, hébergement et activités connexes, édition de portails internet et de logiciels, infographie, notamment conception de contenus visuels)</a:t>
            </a:r>
          </a:p>
          <a:p>
            <a:pPr algn="just"/>
            <a:endParaRPr lang="fr-FR"/>
          </a:p>
        </p:txBody>
      </p:sp>
      <p:sp>
        <p:nvSpPr>
          <p:cNvPr id="9" name="Espace réservé du numéro de diapositive 8">
            <a:extLst>
              <a:ext uri="{FF2B5EF4-FFF2-40B4-BE49-F238E27FC236}">
                <a16:creationId xmlns:a16="http://schemas.microsoft.com/office/drawing/2014/main" id="{CE7E7FAE-AD2D-4494-3D97-23444CCC64F3}"/>
              </a:ext>
            </a:extLst>
          </p:cNvPr>
          <p:cNvSpPr>
            <a:spLocks noGrp="1"/>
          </p:cNvSpPr>
          <p:nvPr>
            <p:ph type="sldNum" sz="quarter" idx="52"/>
          </p:nvPr>
        </p:nvSpPr>
        <p:spPr/>
        <p:txBody>
          <a:bodyPr/>
          <a:lstStyle/>
          <a:p>
            <a:fld id="{0282FDC2-70C1-5C43-A3B8-F09EF6351E29}" type="slidenum">
              <a:rPr lang="fr-FR" smtClean="0"/>
              <a:pPr/>
              <a:t>21</a:t>
            </a:fld>
            <a:endParaRPr lang="fr-FR"/>
          </a:p>
        </p:txBody>
      </p:sp>
    </p:spTree>
    <p:extLst>
      <p:ext uri="{BB962C8B-B14F-4D97-AF65-F5344CB8AC3E}">
        <p14:creationId xmlns:p14="http://schemas.microsoft.com/office/powerpoint/2010/main" val="287082406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6CC813-909B-D1DD-3962-791288783848}"/>
              </a:ext>
            </a:extLst>
          </p:cNvPr>
          <p:cNvSpPr>
            <a:spLocks noGrp="1"/>
          </p:cNvSpPr>
          <p:nvPr>
            <p:ph type="title"/>
          </p:nvPr>
        </p:nvSpPr>
        <p:spPr>
          <a:xfrm>
            <a:off x="359760" y="236111"/>
            <a:ext cx="4386869" cy="1296598"/>
          </a:xfrm>
          <a:solidFill>
            <a:srgbClr val="DDB788"/>
          </a:solidFill>
        </p:spPr>
        <p:txBody>
          <a:bodyPr/>
          <a:lstStyle/>
          <a:p>
            <a:r>
              <a:rPr lang="fr-FR" sz="3200">
                <a:solidFill>
                  <a:srgbClr val="000000"/>
                </a:solidFill>
              </a:rPr>
              <a:t>BAREMES D’EXONERATION</a:t>
            </a:r>
          </a:p>
        </p:txBody>
      </p:sp>
      <p:sp>
        <p:nvSpPr>
          <p:cNvPr id="3" name="Espace réservé du texte 2">
            <a:extLst>
              <a:ext uri="{FF2B5EF4-FFF2-40B4-BE49-F238E27FC236}">
                <a16:creationId xmlns:a16="http://schemas.microsoft.com/office/drawing/2014/main" id="{686B3848-5855-93DC-8A48-3893117E7E39}"/>
              </a:ext>
            </a:extLst>
          </p:cNvPr>
          <p:cNvSpPr>
            <a:spLocks noGrp="1"/>
          </p:cNvSpPr>
          <p:nvPr>
            <p:ph type="body" sz="quarter" idx="12"/>
          </p:nvPr>
        </p:nvSpPr>
        <p:spPr>
          <a:xfrm>
            <a:off x="4844914" y="236111"/>
            <a:ext cx="3959999" cy="615553"/>
          </a:xfrm>
        </p:spPr>
        <p:txBody>
          <a:bodyPr wrap="square">
            <a:spAutoFit/>
          </a:bodyPr>
          <a:lstStyle/>
          <a:p>
            <a:r>
              <a:rPr lang="fr-FR" sz="2000"/>
              <a:t>Barème de droit commun « de compétitivité »</a:t>
            </a:r>
          </a:p>
        </p:txBody>
      </p:sp>
      <p:sp>
        <p:nvSpPr>
          <p:cNvPr id="5" name="Espace réservé du texte 4">
            <a:extLst>
              <a:ext uri="{FF2B5EF4-FFF2-40B4-BE49-F238E27FC236}">
                <a16:creationId xmlns:a16="http://schemas.microsoft.com/office/drawing/2014/main" id="{4EDD5B75-6FD7-F5D0-5750-D444F0EFFC16}"/>
              </a:ext>
            </a:extLst>
          </p:cNvPr>
          <p:cNvSpPr>
            <a:spLocks noGrp="1"/>
          </p:cNvSpPr>
          <p:nvPr>
            <p:ph type="body" sz="quarter" idx="11"/>
          </p:nvPr>
        </p:nvSpPr>
        <p:spPr>
          <a:xfrm>
            <a:off x="4844913" y="851664"/>
            <a:ext cx="3960000" cy="6358777"/>
          </a:xfrm>
        </p:spPr>
        <p:txBody>
          <a:bodyPr>
            <a:normAutofit/>
          </a:bodyPr>
          <a:lstStyle/>
          <a:p>
            <a:r>
              <a:rPr lang="fr-FR" sz="1600"/>
              <a:t>Employeurs de moins de 11 salariés</a:t>
            </a:r>
          </a:p>
          <a:p>
            <a:r>
              <a:rPr lang="fr-FR" sz="1600"/>
              <a:t>Employeurs relevant d’un des secteurs d’activités éligibles.</a:t>
            </a:r>
          </a:p>
        </p:txBody>
      </p:sp>
      <p:sp>
        <p:nvSpPr>
          <p:cNvPr id="4" name="Espace réservé du numéro de diapositive 3">
            <a:extLst>
              <a:ext uri="{FF2B5EF4-FFF2-40B4-BE49-F238E27FC236}">
                <a16:creationId xmlns:a16="http://schemas.microsoft.com/office/drawing/2014/main" id="{97A83A40-9CB1-F185-2261-3D9C0C6AABF5}"/>
              </a:ext>
            </a:extLst>
          </p:cNvPr>
          <p:cNvSpPr>
            <a:spLocks noGrp="1"/>
          </p:cNvSpPr>
          <p:nvPr>
            <p:ph type="sldNum" sz="quarter" idx="52"/>
          </p:nvPr>
        </p:nvSpPr>
        <p:spPr>
          <a:prstGeom prst="rect">
            <a:avLst/>
          </a:prstGeom>
        </p:spPr>
        <p:txBody>
          <a:bodyPr/>
          <a:lstStyle/>
          <a:p>
            <a:fld id="{86CB4B4D-7CA3-9044-876B-883B54F8677D}" type="slidenum">
              <a:rPr lang="fr-FR" smtClean="0"/>
              <a:pPr/>
              <a:t>22</a:t>
            </a:fld>
            <a:endParaRPr lang="fr-FR"/>
          </a:p>
        </p:txBody>
      </p:sp>
      <p:pic>
        <p:nvPicPr>
          <p:cNvPr id="28" name="Espace réservé pour une image  27"/>
          <p:cNvPicPr>
            <a:picLocks noGrp="1" noChangeAspect="1"/>
          </p:cNvPicPr>
          <p:nvPr>
            <p:ph type="pic" sz="quarter" idx="13"/>
          </p:nvPr>
        </p:nvPicPr>
        <p:blipFill>
          <a:blip r:embed="rId2"/>
          <a:srcRect t="9580" b="9580"/>
          <a:stretch>
            <a:fillRect/>
          </a:stretch>
        </p:blipFill>
        <p:spPr>
          <a:xfrm>
            <a:off x="188245" y="1791063"/>
            <a:ext cx="8757725" cy="4502629"/>
          </a:xfrm>
          <a:prstGeom prst="rect">
            <a:avLst/>
          </a:prstGeom>
        </p:spPr>
      </p:pic>
      <p:pic>
        <p:nvPicPr>
          <p:cNvPr id="29" name="Image 28"/>
          <p:cNvPicPr>
            <a:picLocks noChangeAspect="1"/>
          </p:cNvPicPr>
          <p:nvPr/>
        </p:nvPicPr>
        <p:blipFill>
          <a:blip r:embed="rId3"/>
          <a:stretch>
            <a:fillRect/>
          </a:stretch>
        </p:blipFill>
        <p:spPr>
          <a:xfrm>
            <a:off x="264161" y="1714540"/>
            <a:ext cx="8601165" cy="743054"/>
          </a:xfrm>
          <a:prstGeom prst="rect">
            <a:avLst/>
          </a:prstGeom>
        </p:spPr>
      </p:pic>
    </p:spTree>
    <p:extLst>
      <p:ext uri="{BB962C8B-B14F-4D97-AF65-F5344CB8AC3E}">
        <p14:creationId xmlns:p14="http://schemas.microsoft.com/office/powerpoint/2010/main" val="1020645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6CC813-909B-D1DD-3962-791288783848}"/>
              </a:ext>
            </a:extLst>
          </p:cNvPr>
          <p:cNvSpPr>
            <a:spLocks noGrp="1"/>
          </p:cNvSpPr>
          <p:nvPr>
            <p:ph type="title"/>
          </p:nvPr>
        </p:nvSpPr>
        <p:spPr>
          <a:xfrm>
            <a:off x="359760" y="236111"/>
            <a:ext cx="4386869" cy="1296598"/>
          </a:xfrm>
          <a:solidFill>
            <a:srgbClr val="DDB788"/>
          </a:solidFill>
        </p:spPr>
        <p:txBody>
          <a:bodyPr/>
          <a:lstStyle/>
          <a:p>
            <a:r>
              <a:rPr lang="fr-FR" sz="3200">
                <a:solidFill>
                  <a:srgbClr val="000000"/>
                </a:solidFill>
              </a:rPr>
              <a:t>BAREMES D’EXONERATION</a:t>
            </a:r>
          </a:p>
        </p:txBody>
      </p:sp>
      <p:sp>
        <p:nvSpPr>
          <p:cNvPr id="3" name="Espace réservé du texte 2">
            <a:extLst>
              <a:ext uri="{FF2B5EF4-FFF2-40B4-BE49-F238E27FC236}">
                <a16:creationId xmlns:a16="http://schemas.microsoft.com/office/drawing/2014/main" id="{686B3848-5855-93DC-8A48-3893117E7E39}"/>
              </a:ext>
            </a:extLst>
          </p:cNvPr>
          <p:cNvSpPr>
            <a:spLocks noGrp="1"/>
          </p:cNvSpPr>
          <p:nvPr>
            <p:ph type="body" sz="quarter" idx="12"/>
          </p:nvPr>
        </p:nvSpPr>
        <p:spPr>
          <a:xfrm>
            <a:off x="4844914" y="236111"/>
            <a:ext cx="3959999" cy="615553"/>
          </a:xfrm>
        </p:spPr>
        <p:txBody>
          <a:bodyPr wrap="square">
            <a:spAutoFit/>
          </a:bodyPr>
          <a:lstStyle/>
          <a:p>
            <a:r>
              <a:rPr lang="fr-FR" sz="2000"/>
              <a:t>Barème de droit commun « de compétitivité »</a:t>
            </a:r>
          </a:p>
        </p:txBody>
      </p:sp>
      <p:sp>
        <p:nvSpPr>
          <p:cNvPr id="5" name="Espace réservé du texte 4">
            <a:extLst>
              <a:ext uri="{FF2B5EF4-FFF2-40B4-BE49-F238E27FC236}">
                <a16:creationId xmlns:a16="http://schemas.microsoft.com/office/drawing/2014/main" id="{4EDD5B75-6FD7-F5D0-5750-D444F0EFFC16}"/>
              </a:ext>
            </a:extLst>
          </p:cNvPr>
          <p:cNvSpPr>
            <a:spLocks noGrp="1"/>
          </p:cNvSpPr>
          <p:nvPr>
            <p:ph type="body" sz="quarter" idx="11"/>
          </p:nvPr>
        </p:nvSpPr>
        <p:spPr>
          <a:xfrm>
            <a:off x="4844913" y="851664"/>
            <a:ext cx="3960000" cy="6358777"/>
          </a:xfrm>
        </p:spPr>
        <p:txBody>
          <a:bodyPr>
            <a:normAutofit/>
          </a:bodyPr>
          <a:lstStyle/>
          <a:p>
            <a:r>
              <a:rPr lang="fr-FR" sz="1600"/>
              <a:t>Employeurs de moins de 11 salariés</a:t>
            </a:r>
          </a:p>
          <a:p>
            <a:r>
              <a:rPr lang="fr-FR" sz="1600"/>
              <a:t>Employeurs relevant d’un des secteurs d’activités éligibles.</a:t>
            </a:r>
          </a:p>
        </p:txBody>
      </p:sp>
      <p:sp>
        <p:nvSpPr>
          <p:cNvPr id="4" name="Espace réservé du numéro de diapositive 3">
            <a:extLst>
              <a:ext uri="{FF2B5EF4-FFF2-40B4-BE49-F238E27FC236}">
                <a16:creationId xmlns:a16="http://schemas.microsoft.com/office/drawing/2014/main" id="{97A83A40-9CB1-F185-2261-3D9C0C6AABF5}"/>
              </a:ext>
            </a:extLst>
          </p:cNvPr>
          <p:cNvSpPr>
            <a:spLocks noGrp="1"/>
          </p:cNvSpPr>
          <p:nvPr>
            <p:ph type="sldNum" sz="quarter" idx="52"/>
          </p:nvPr>
        </p:nvSpPr>
        <p:spPr>
          <a:prstGeom prst="rect">
            <a:avLst/>
          </a:prstGeom>
        </p:spPr>
        <p:txBody>
          <a:bodyPr/>
          <a:lstStyle/>
          <a:p>
            <a:fld id="{86CB4B4D-7CA3-9044-876B-883B54F8677D}" type="slidenum">
              <a:rPr lang="fr-FR" smtClean="0"/>
              <a:pPr/>
              <a:t>23</a:t>
            </a:fld>
            <a:endParaRPr lang="fr-FR"/>
          </a:p>
        </p:txBody>
      </p:sp>
      <p:sp>
        <p:nvSpPr>
          <p:cNvPr id="8" name="ZoneTexte 7">
            <a:extLst>
              <a:ext uri="{FF2B5EF4-FFF2-40B4-BE49-F238E27FC236}">
                <a16:creationId xmlns:a16="http://schemas.microsoft.com/office/drawing/2014/main" id="{5527B0A3-815D-EEF0-E01C-9ED86708311E}"/>
              </a:ext>
            </a:extLst>
          </p:cNvPr>
          <p:cNvSpPr txBox="1"/>
          <p:nvPr/>
        </p:nvSpPr>
        <p:spPr>
          <a:xfrm>
            <a:off x="359760" y="2193542"/>
            <a:ext cx="8612790" cy="2872581"/>
          </a:xfrm>
          <a:prstGeom prst="rect">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359410" marR="0" lvl="0" indent="0" algn="l" defTabSz="2438337" rtl="0" eaLnBrk="1" fontAlgn="auto" latinLnBrk="0" hangingPunct="0">
              <a:lnSpc>
                <a:spcPct val="100000"/>
              </a:lnSpc>
              <a:spcBef>
                <a:spcPts val="0"/>
              </a:spcBef>
              <a:spcAft>
                <a:spcPts val="600"/>
              </a:spcAft>
              <a:buClrTx/>
              <a:buSzTx/>
              <a:buFontTx/>
              <a:buNone/>
              <a:tabLst/>
              <a:defRPr/>
            </a:pPr>
            <a:r>
              <a:rPr kumimoji="0" lang="fr-FR" sz="1400" b="1" i="0" u="none" strike="noStrike" kern="0" cap="none" spc="0" normalizeH="0" baseline="0" noProof="0" dirty="0">
                <a:ln>
                  <a:noFill/>
                </a:ln>
                <a:solidFill>
                  <a:srgbClr val="306EC7">
                    <a:lumMod val="75000"/>
                  </a:srgbClr>
                </a:solidFill>
                <a:effectLst/>
                <a:uLnTx/>
                <a:uFillTx/>
                <a:latin typeface="Helvetica Neue"/>
                <a:ea typeface="Calibri" panose="020F0502020204030204" pitchFamily="34" charset="0"/>
                <a:cs typeface="Arial" panose="020B0604020202020204" pitchFamily="34" charset="0"/>
                <a:sym typeface="Helvetica Neue"/>
              </a:rPr>
              <a:t>La formule de calcul et les CTP correspondant au barème de compétitivité de droit commun</a:t>
            </a:r>
          </a:p>
          <a:p>
            <a:pPr marL="359410" marR="0" lvl="0" indent="0" algn="l" defTabSz="2438337" rtl="0" eaLnBrk="1" fontAlgn="auto" latinLnBrk="0" hangingPunct="0">
              <a:lnSpc>
                <a:spcPct val="100000"/>
              </a:lnSpc>
              <a:spcBef>
                <a:spcPts val="0"/>
              </a:spcBef>
              <a:spcAft>
                <a:spcPts val="600"/>
              </a:spcAft>
              <a:buClrTx/>
              <a:buSzTx/>
              <a:buFontTx/>
              <a:buNone/>
              <a:tabLst/>
              <a:defRPr/>
            </a:pPr>
            <a:endParaRPr kumimoji="0" lang="fr-FR" sz="1400" b="1" i="0" u="none" strike="noStrike" kern="0" cap="none" spc="0" normalizeH="0" baseline="0" noProof="0" dirty="0">
              <a:ln>
                <a:noFill/>
              </a:ln>
              <a:solidFill>
                <a:srgbClr val="306EC7">
                  <a:lumMod val="75000"/>
                </a:srgbClr>
              </a:solidFill>
              <a:effectLst/>
              <a:uLnTx/>
              <a:uFillTx/>
              <a:latin typeface="Helvetica Neue"/>
              <a:ea typeface="Calibri" panose="020F0502020204030204" pitchFamily="34" charset="0"/>
              <a:cs typeface="Arial" panose="020B0604020202020204" pitchFamily="34" charset="0"/>
              <a:sym typeface="Helvetica Neue"/>
            </a:endParaRPr>
          </a:p>
          <a:p>
            <a:pPr marL="359410" marR="0" lvl="0" indent="0" algn="l" defTabSz="2438337" rtl="0" eaLnBrk="1" fontAlgn="auto" latinLnBrk="0" hangingPunct="0">
              <a:lnSpc>
                <a:spcPct val="100000"/>
              </a:lnSpc>
              <a:spcBef>
                <a:spcPts val="0"/>
              </a:spcBef>
              <a:spcAft>
                <a:spcPts val="600"/>
              </a:spcAft>
              <a:buClrTx/>
              <a:buSzTx/>
              <a:buFontTx/>
              <a:buNone/>
              <a:tabLst/>
              <a:defRPr/>
            </a:pPr>
            <a:r>
              <a:rPr kumimoji="0" lang="fr-FR" sz="1400" b="0" i="0" u="none" strike="noStrike" kern="0" cap="none" spc="0" normalizeH="0" baseline="0" noProof="0" dirty="0">
                <a:ln>
                  <a:noFill/>
                </a:ln>
                <a:solidFill>
                  <a:srgbClr val="000000"/>
                </a:solidFill>
                <a:effectLst/>
                <a:uLnTx/>
                <a:uFillTx/>
                <a:latin typeface="Helvetica Neue"/>
                <a:ea typeface="Calibri" panose="020F0502020204030204" pitchFamily="34" charset="0"/>
                <a:cs typeface="Arial" panose="020B0604020202020204" pitchFamily="34" charset="0"/>
                <a:sym typeface="Helvetica Neue"/>
              </a:rPr>
              <a:t>Coefficient = 1,3 × T/0,9 × (2,2 × SMIC calculé pour un an/ rémunération annuelle brute-1).</a:t>
            </a:r>
          </a:p>
          <a:p>
            <a:pPr marL="359410" marR="0" lvl="0" indent="0" algn="l" defTabSz="2438337" rtl="0" eaLnBrk="1" fontAlgn="auto" latinLnBrk="0" hangingPunct="0">
              <a:lnSpc>
                <a:spcPct val="100000"/>
              </a:lnSpc>
              <a:spcBef>
                <a:spcPts val="0"/>
              </a:spcBef>
              <a:spcAft>
                <a:spcPts val="600"/>
              </a:spcAft>
              <a:buClrTx/>
              <a:buSzTx/>
              <a:buFontTx/>
              <a:buNone/>
              <a:tabLst/>
              <a:defRPr/>
            </a:pPr>
            <a:endParaRPr kumimoji="0" lang="fr-FR" sz="1400" b="0" i="0" u="none" strike="noStrike" kern="0" cap="none" spc="0" normalizeH="0" baseline="0" noProof="0" dirty="0">
              <a:ln>
                <a:noFill/>
              </a:ln>
              <a:solidFill>
                <a:srgbClr val="000000"/>
              </a:solidFill>
              <a:effectLst/>
              <a:uLnTx/>
              <a:uFillTx/>
              <a:latin typeface="Helvetica Neue"/>
              <a:ea typeface="Calibri" panose="020F0502020204030204" pitchFamily="34" charset="0"/>
              <a:cs typeface="Arial" panose="020B0604020202020204" pitchFamily="34" charset="0"/>
              <a:sym typeface="Helvetica Neue"/>
            </a:endParaRPr>
          </a:p>
          <a:p>
            <a:pPr marL="359410" marR="0" lvl="0" indent="0" algn="l" defTabSz="2438337" rtl="0" eaLnBrk="1" fontAlgn="auto" latinLnBrk="0" hangingPunct="0">
              <a:lnSpc>
                <a:spcPct val="100000"/>
              </a:lnSpc>
              <a:spcBef>
                <a:spcPts val="0"/>
              </a:spcBef>
              <a:spcAft>
                <a:spcPts val="600"/>
              </a:spcAft>
              <a:buClrTx/>
              <a:buSzTx/>
              <a:buFontTx/>
              <a:buNone/>
              <a:tabLst/>
              <a:defRPr/>
            </a:pPr>
            <a:r>
              <a:rPr kumimoji="0" lang="fr-FR" sz="1400" b="0" i="0" u="none" strike="noStrike" kern="0" cap="none" spc="0" normalizeH="0" baseline="0" noProof="0" dirty="0">
                <a:ln>
                  <a:noFill/>
                </a:ln>
                <a:solidFill>
                  <a:srgbClr val="000000"/>
                </a:solidFill>
                <a:effectLst/>
                <a:uLnTx/>
                <a:uFillTx/>
                <a:latin typeface="Helvetica Neue"/>
                <a:ea typeface="Calibri" panose="020F0502020204030204" pitchFamily="34" charset="0"/>
                <a:cs typeface="Arial" panose="020B0604020202020204" pitchFamily="34" charset="0"/>
                <a:sym typeface="Helvetica Neue"/>
              </a:rPr>
              <a:t>CTP de déduction Format F -&gt; CTP 082 EXO DOM MAYOTTE SMIC 130% A 220% </a:t>
            </a:r>
          </a:p>
          <a:p>
            <a:pPr marL="359410" marR="0" lvl="0" indent="0" algn="l" defTabSz="2438337" rtl="0" eaLnBrk="1" fontAlgn="auto" latinLnBrk="0" hangingPunct="0">
              <a:lnSpc>
                <a:spcPct val="100000"/>
              </a:lnSpc>
              <a:spcBef>
                <a:spcPts val="0"/>
              </a:spcBef>
              <a:spcAft>
                <a:spcPts val="600"/>
              </a:spcAft>
              <a:buClrTx/>
              <a:buSzTx/>
              <a:buFontTx/>
              <a:buNone/>
              <a:tabLst/>
              <a:defRPr/>
            </a:pPr>
            <a:r>
              <a:rPr kumimoji="0" lang="fr-FR" sz="1400" b="0" i="0" u="none" strike="noStrike" kern="0" cap="none" spc="0" normalizeH="0" baseline="0" noProof="0" dirty="0">
                <a:ln>
                  <a:noFill/>
                </a:ln>
                <a:solidFill>
                  <a:srgbClr val="000000"/>
                </a:solidFill>
                <a:effectLst/>
                <a:uLnTx/>
                <a:uFillTx/>
                <a:latin typeface="Helvetica Neue"/>
                <a:ea typeface="Calibri" panose="020F0502020204030204" pitchFamily="34" charset="0"/>
                <a:cs typeface="Arial" panose="020B0604020202020204" pitchFamily="34" charset="0"/>
                <a:sym typeface="Helvetica Neue"/>
              </a:rPr>
              <a:t>CTP de régularisation Format E -&gt; CTP 192 REGUL EXO MAYOTTE SMIC 130% A 220%</a:t>
            </a:r>
          </a:p>
          <a:p>
            <a:pPr marL="359410" marR="0" lvl="0" indent="0" algn="l" defTabSz="2438337" rtl="0" eaLnBrk="1" fontAlgn="auto" latinLnBrk="0" hangingPunct="0">
              <a:lnSpc>
                <a:spcPct val="100000"/>
              </a:lnSpc>
              <a:spcBef>
                <a:spcPts val="0"/>
              </a:spcBef>
              <a:spcAft>
                <a:spcPts val="600"/>
              </a:spcAft>
              <a:buClrTx/>
              <a:buSzTx/>
              <a:buFontTx/>
              <a:buNone/>
              <a:tabLst/>
              <a:defRPr/>
            </a:pPr>
            <a:endParaRPr lang="fr-FR" sz="1400" dirty="0">
              <a:solidFill>
                <a:srgbClr val="000000"/>
              </a:solidFill>
              <a:latin typeface="Helvetica Neue"/>
              <a:ea typeface="Calibri" panose="020F0502020204030204" pitchFamily="34" charset="0"/>
              <a:cs typeface="Arial" panose="020B0604020202020204" pitchFamily="34" charset="0"/>
            </a:endParaRPr>
          </a:p>
          <a:p>
            <a:pPr marL="359410" marR="0" lvl="0" indent="0" algn="l" defTabSz="2438337" rtl="0" eaLnBrk="1" fontAlgn="auto" latinLnBrk="0" hangingPunct="0">
              <a:lnSpc>
                <a:spcPct val="100000"/>
              </a:lnSpc>
              <a:spcBef>
                <a:spcPts val="0"/>
              </a:spcBef>
              <a:spcAft>
                <a:spcPts val="600"/>
              </a:spcAft>
              <a:buClrTx/>
              <a:buSzTx/>
              <a:buFontTx/>
              <a:buNone/>
              <a:tabLst/>
              <a:defRPr/>
            </a:pPr>
            <a:r>
              <a:rPr lang="fr-FR" sz="1400" dirty="0">
                <a:solidFill>
                  <a:srgbClr val="000000"/>
                </a:solidFill>
                <a:latin typeface="Helvetica Neue"/>
                <a:ea typeface="Calibri" panose="020F0502020204030204" pitchFamily="34" charset="0"/>
                <a:cs typeface="Arial" panose="020B0604020202020204" pitchFamily="34" charset="0"/>
              </a:rPr>
              <a:t>L</a:t>
            </a:r>
            <a:r>
              <a:rPr kumimoji="0" lang="fr-FR" sz="1400" b="0" i="0" u="none" strike="noStrike" kern="0" cap="none" spc="0" normalizeH="0" baseline="0" noProof="0" dirty="0">
                <a:ln>
                  <a:noFill/>
                </a:ln>
                <a:solidFill>
                  <a:srgbClr val="000000"/>
                </a:solidFill>
                <a:effectLst/>
                <a:uLnTx/>
                <a:uFillTx/>
                <a:latin typeface="Helvetica Neue"/>
                <a:ea typeface="Calibri" panose="020F0502020204030204" pitchFamily="34" charset="0"/>
                <a:cs typeface="Arial" panose="020B0604020202020204" pitchFamily="34" charset="0"/>
                <a:sym typeface="Helvetica Neue"/>
              </a:rPr>
              <a:t>a valeur notée “T” est la valeur maximale du coefficient de réduction. Elle correspond à la somme des cotisations et contributions à la charge de l'employeur et applicables à Mayotte. Sachant que dans le cadre de la LODEOM les taux réduits Maladie et Famille s’appliquent à Mayotte.</a:t>
            </a:r>
          </a:p>
        </p:txBody>
      </p:sp>
    </p:spTree>
    <p:extLst>
      <p:ext uri="{BB962C8B-B14F-4D97-AF65-F5344CB8AC3E}">
        <p14:creationId xmlns:p14="http://schemas.microsoft.com/office/powerpoint/2010/main" val="4200501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6CC813-909B-D1DD-3962-791288783848}"/>
              </a:ext>
            </a:extLst>
          </p:cNvPr>
          <p:cNvSpPr>
            <a:spLocks noGrp="1"/>
          </p:cNvSpPr>
          <p:nvPr>
            <p:ph type="title"/>
          </p:nvPr>
        </p:nvSpPr>
        <p:spPr>
          <a:xfrm>
            <a:off x="360007" y="375447"/>
            <a:ext cx="4386869" cy="2367753"/>
          </a:xfrm>
          <a:solidFill>
            <a:srgbClr val="DDB788"/>
          </a:solidFill>
        </p:spPr>
        <p:txBody>
          <a:bodyPr/>
          <a:lstStyle/>
          <a:p>
            <a:r>
              <a:rPr lang="fr-FR" sz="3200">
                <a:solidFill>
                  <a:srgbClr val="000000"/>
                </a:solidFill>
              </a:rPr>
              <a:t>BAREMES D’EXONERATION</a:t>
            </a:r>
          </a:p>
        </p:txBody>
      </p:sp>
      <p:sp>
        <p:nvSpPr>
          <p:cNvPr id="3" name="Espace réservé du texte 2">
            <a:extLst>
              <a:ext uri="{FF2B5EF4-FFF2-40B4-BE49-F238E27FC236}">
                <a16:creationId xmlns:a16="http://schemas.microsoft.com/office/drawing/2014/main" id="{686B3848-5855-93DC-8A48-3893117E7E39}"/>
              </a:ext>
            </a:extLst>
          </p:cNvPr>
          <p:cNvSpPr>
            <a:spLocks noGrp="1"/>
          </p:cNvSpPr>
          <p:nvPr>
            <p:ph type="body" sz="quarter" idx="12"/>
          </p:nvPr>
        </p:nvSpPr>
        <p:spPr>
          <a:xfrm>
            <a:off x="4932001" y="372369"/>
            <a:ext cx="4067274" cy="615553"/>
          </a:xfrm>
        </p:spPr>
        <p:txBody>
          <a:bodyPr wrap="square">
            <a:spAutoFit/>
          </a:bodyPr>
          <a:lstStyle/>
          <a:p>
            <a:r>
              <a:rPr lang="fr-FR" sz="2000"/>
              <a:t>Barème dit « de compétitivité renforcée »</a:t>
            </a:r>
          </a:p>
        </p:txBody>
      </p:sp>
      <p:sp>
        <p:nvSpPr>
          <p:cNvPr id="5" name="Espace réservé du texte 4">
            <a:extLst>
              <a:ext uri="{FF2B5EF4-FFF2-40B4-BE49-F238E27FC236}">
                <a16:creationId xmlns:a16="http://schemas.microsoft.com/office/drawing/2014/main" id="{4EDD5B75-6FD7-F5D0-5750-D444F0EFFC16}"/>
              </a:ext>
            </a:extLst>
          </p:cNvPr>
          <p:cNvSpPr>
            <a:spLocks noGrp="1"/>
          </p:cNvSpPr>
          <p:nvPr>
            <p:ph type="body" sz="quarter" idx="11"/>
          </p:nvPr>
        </p:nvSpPr>
        <p:spPr>
          <a:xfrm>
            <a:off x="4848294" y="987921"/>
            <a:ext cx="3956620" cy="6196395"/>
          </a:xfrm>
        </p:spPr>
        <p:txBody>
          <a:bodyPr>
            <a:normAutofit/>
          </a:bodyPr>
          <a:lstStyle/>
          <a:p>
            <a:r>
              <a:rPr lang="fr-FR" sz="1800"/>
              <a:t>Employeurs de moins de 250 salariés</a:t>
            </a:r>
          </a:p>
          <a:p>
            <a:r>
              <a:rPr lang="fr-FR" sz="1800"/>
              <a:t>Employeurs relevant d’un des secteurs d’activités éligibles.</a:t>
            </a:r>
          </a:p>
          <a:p>
            <a:r>
              <a:rPr lang="fr-FR" sz="1800"/>
              <a:t>Réalisant un CA annuel inférieur à 50 millions</a:t>
            </a:r>
          </a:p>
        </p:txBody>
      </p:sp>
      <p:sp>
        <p:nvSpPr>
          <p:cNvPr id="4" name="Espace réservé du numéro de diapositive 3">
            <a:extLst>
              <a:ext uri="{FF2B5EF4-FFF2-40B4-BE49-F238E27FC236}">
                <a16:creationId xmlns:a16="http://schemas.microsoft.com/office/drawing/2014/main" id="{97A83A40-9CB1-F185-2261-3D9C0C6AABF5}"/>
              </a:ext>
            </a:extLst>
          </p:cNvPr>
          <p:cNvSpPr>
            <a:spLocks noGrp="1"/>
          </p:cNvSpPr>
          <p:nvPr>
            <p:ph type="sldNum" sz="quarter" idx="52"/>
          </p:nvPr>
        </p:nvSpPr>
        <p:spPr>
          <a:prstGeom prst="rect">
            <a:avLst/>
          </a:prstGeom>
        </p:spPr>
        <p:txBody>
          <a:bodyPr/>
          <a:lstStyle/>
          <a:p>
            <a:fld id="{86CB4B4D-7CA3-9044-876B-883B54F8677D}" type="slidenum">
              <a:rPr lang="fr-FR" smtClean="0"/>
              <a:pPr/>
              <a:t>24</a:t>
            </a:fld>
            <a:endParaRPr lang="fr-FR"/>
          </a:p>
        </p:txBody>
      </p:sp>
      <p:pic>
        <p:nvPicPr>
          <p:cNvPr id="7" name="Image 6"/>
          <p:cNvPicPr>
            <a:picLocks noChangeAspect="1"/>
          </p:cNvPicPr>
          <p:nvPr/>
        </p:nvPicPr>
        <p:blipFill>
          <a:blip r:embed="rId2"/>
          <a:stretch>
            <a:fillRect/>
          </a:stretch>
        </p:blipFill>
        <p:spPr>
          <a:xfrm>
            <a:off x="345544" y="2743200"/>
            <a:ext cx="8606865" cy="3831771"/>
          </a:xfrm>
          <a:prstGeom prst="rect">
            <a:avLst/>
          </a:prstGeom>
        </p:spPr>
      </p:pic>
    </p:spTree>
    <p:extLst>
      <p:ext uri="{BB962C8B-B14F-4D97-AF65-F5344CB8AC3E}">
        <p14:creationId xmlns:p14="http://schemas.microsoft.com/office/powerpoint/2010/main" val="3695520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6CC813-909B-D1DD-3962-791288783848}"/>
              </a:ext>
            </a:extLst>
          </p:cNvPr>
          <p:cNvSpPr>
            <a:spLocks noGrp="1"/>
          </p:cNvSpPr>
          <p:nvPr>
            <p:ph type="title"/>
          </p:nvPr>
        </p:nvSpPr>
        <p:spPr>
          <a:xfrm>
            <a:off x="360007" y="375447"/>
            <a:ext cx="4386869" cy="1906953"/>
          </a:xfrm>
          <a:solidFill>
            <a:srgbClr val="DDB788"/>
          </a:solidFill>
        </p:spPr>
        <p:txBody>
          <a:bodyPr/>
          <a:lstStyle/>
          <a:p>
            <a:r>
              <a:rPr lang="fr-FR" sz="3200">
                <a:solidFill>
                  <a:srgbClr val="000000"/>
                </a:solidFill>
              </a:rPr>
              <a:t>BAREMES D’EXONERATION</a:t>
            </a:r>
          </a:p>
        </p:txBody>
      </p:sp>
      <p:sp>
        <p:nvSpPr>
          <p:cNvPr id="3" name="Espace réservé du texte 2">
            <a:extLst>
              <a:ext uri="{FF2B5EF4-FFF2-40B4-BE49-F238E27FC236}">
                <a16:creationId xmlns:a16="http://schemas.microsoft.com/office/drawing/2014/main" id="{686B3848-5855-93DC-8A48-3893117E7E39}"/>
              </a:ext>
            </a:extLst>
          </p:cNvPr>
          <p:cNvSpPr>
            <a:spLocks noGrp="1"/>
          </p:cNvSpPr>
          <p:nvPr>
            <p:ph type="body" sz="quarter" idx="12"/>
          </p:nvPr>
        </p:nvSpPr>
        <p:spPr>
          <a:xfrm>
            <a:off x="4932001" y="372369"/>
            <a:ext cx="4067274" cy="615553"/>
          </a:xfrm>
        </p:spPr>
        <p:txBody>
          <a:bodyPr wrap="square">
            <a:spAutoFit/>
          </a:bodyPr>
          <a:lstStyle/>
          <a:p>
            <a:r>
              <a:rPr lang="fr-FR" sz="2000"/>
              <a:t>Barème dit « de compétitivité renforcée »</a:t>
            </a:r>
          </a:p>
        </p:txBody>
      </p:sp>
      <p:sp>
        <p:nvSpPr>
          <p:cNvPr id="5" name="Espace réservé du texte 4">
            <a:extLst>
              <a:ext uri="{FF2B5EF4-FFF2-40B4-BE49-F238E27FC236}">
                <a16:creationId xmlns:a16="http://schemas.microsoft.com/office/drawing/2014/main" id="{4EDD5B75-6FD7-F5D0-5750-D444F0EFFC16}"/>
              </a:ext>
            </a:extLst>
          </p:cNvPr>
          <p:cNvSpPr>
            <a:spLocks noGrp="1"/>
          </p:cNvSpPr>
          <p:nvPr>
            <p:ph type="body" sz="quarter" idx="11"/>
          </p:nvPr>
        </p:nvSpPr>
        <p:spPr>
          <a:xfrm>
            <a:off x="4848293" y="987922"/>
            <a:ext cx="4150981" cy="1388078"/>
          </a:xfrm>
        </p:spPr>
        <p:txBody>
          <a:bodyPr>
            <a:normAutofit fontScale="92500" lnSpcReduction="10000"/>
          </a:bodyPr>
          <a:lstStyle/>
          <a:p>
            <a:r>
              <a:rPr lang="fr-FR" sz="1800"/>
              <a:t>Employeurs de moins de 250 salariés</a:t>
            </a:r>
          </a:p>
          <a:p>
            <a:r>
              <a:rPr lang="fr-FR" sz="1800"/>
              <a:t>Employeurs relevant d’un des secteurs d’activités éligibles.</a:t>
            </a:r>
          </a:p>
          <a:p>
            <a:r>
              <a:rPr lang="fr-FR" sz="1800"/>
              <a:t>Réalisant un CA annuel inférieur à 50 millions</a:t>
            </a:r>
          </a:p>
        </p:txBody>
      </p:sp>
      <p:sp>
        <p:nvSpPr>
          <p:cNvPr id="4" name="Espace réservé du numéro de diapositive 3">
            <a:extLst>
              <a:ext uri="{FF2B5EF4-FFF2-40B4-BE49-F238E27FC236}">
                <a16:creationId xmlns:a16="http://schemas.microsoft.com/office/drawing/2014/main" id="{97A83A40-9CB1-F185-2261-3D9C0C6AABF5}"/>
              </a:ext>
            </a:extLst>
          </p:cNvPr>
          <p:cNvSpPr>
            <a:spLocks noGrp="1"/>
          </p:cNvSpPr>
          <p:nvPr>
            <p:ph type="sldNum" sz="quarter" idx="52"/>
          </p:nvPr>
        </p:nvSpPr>
        <p:spPr>
          <a:prstGeom prst="rect">
            <a:avLst/>
          </a:prstGeom>
        </p:spPr>
        <p:txBody>
          <a:bodyPr/>
          <a:lstStyle/>
          <a:p>
            <a:fld id="{86CB4B4D-7CA3-9044-876B-883B54F8677D}" type="slidenum">
              <a:rPr lang="fr-FR" smtClean="0"/>
              <a:pPr/>
              <a:t>25</a:t>
            </a:fld>
            <a:endParaRPr lang="fr-FR"/>
          </a:p>
        </p:txBody>
      </p:sp>
      <p:pic>
        <p:nvPicPr>
          <p:cNvPr id="8" name="Image 7"/>
          <p:cNvPicPr>
            <a:picLocks noChangeAspect="1"/>
          </p:cNvPicPr>
          <p:nvPr/>
        </p:nvPicPr>
        <p:blipFill>
          <a:blip r:embed="rId2"/>
          <a:stretch>
            <a:fillRect/>
          </a:stretch>
        </p:blipFill>
        <p:spPr>
          <a:xfrm>
            <a:off x="113264" y="2579200"/>
            <a:ext cx="8886009" cy="2489043"/>
          </a:xfrm>
          <a:prstGeom prst="rect">
            <a:avLst/>
          </a:prstGeom>
        </p:spPr>
      </p:pic>
    </p:spTree>
    <p:extLst>
      <p:ext uri="{BB962C8B-B14F-4D97-AF65-F5344CB8AC3E}">
        <p14:creationId xmlns:p14="http://schemas.microsoft.com/office/powerpoint/2010/main" val="3656631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6CC813-909B-D1DD-3962-791288783848}"/>
              </a:ext>
            </a:extLst>
          </p:cNvPr>
          <p:cNvSpPr>
            <a:spLocks noGrp="1"/>
          </p:cNvSpPr>
          <p:nvPr>
            <p:ph type="title"/>
          </p:nvPr>
        </p:nvSpPr>
        <p:spPr>
          <a:xfrm>
            <a:off x="458045" y="372369"/>
            <a:ext cx="4386869" cy="1958449"/>
          </a:xfrm>
          <a:solidFill>
            <a:schemeClr val="accent5">
              <a:lumMod val="75000"/>
            </a:schemeClr>
          </a:solidFill>
        </p:spPr>
        <p:txBody>
          <a:bodyPr/>
          <a:lstStyle/>
          <a:p>
            <a:r>
              <a:rPr lang="fr-FR" sz="3200">
                <a:solidFill>
                  <a:srgbClr val="000000"/>
                </a:solidFill>
              </a:rPr>
              <a:t>BAREMES D’EXONERATION</a:t>
            </a:r>
          </a:p>
        </p:txBody>
      </p:sp>
      <p:sp>
        <p:nvSpPr>
          <p:cNvPr id="3" name="Espace réservé du texte 2">
            <a:extLst>
              <a:ext uri="{FF2B5EF4-FFF2-40B4-BE49-F238E27FC236}">
                <a16:creationId xmlns:a16="http://schemas.microsoft.com/office/drawing/2014/main" id="{686B3848-5855-93DC-8A48-3893117E7E39}"/>
              </a:ext>
            </a:extLst>
          </p:cNvPr>
          <p:cNvSpPr>
            <a:spLocks noGrp="1"/>
          </p:cNvSpPr>
          <p:nvPr>
            <p:ph type="body" sz="quarter" idx="12"/>
          </p:nvPr>
        </p:nvSpPr>
        <p:spPr>
          <a:xfrm>
            <a:off x="4932002" y="372369"/>
            <a:ext cx="4020408" cy="615553"/>
          </a:xfrm>
        </p:spPr>
        <p:txBody>
          <a:bodyPr wrap="square">
            <a:spAutoFit/>
          </a:bodyPr>
          <a:lstStyle/>
          <a:p>
            <a:r>
              <a:rPr lang="fr-FR" sz="2000"/>
              <a:t>Barème Innovation et croissance</a:t>
            </a:r>
          </a:p>
        </p:txBody>
      </p:sp>
      <p:sp>
        <p:nvSpPr>
          <p:cNvPr id="5" name="Espace réservé du texte 4">
            <a:extLst>
              <a:ext uri="{FF2B5EF4-FFF2-40B4-BE49-F238E27FC236}">
                <a16:creationId xmlns:a16="http://schemas.microsoft.com/office/drawing/2014/main" id="{4EDD5B75-6FD7-F5D0-5750-D444F0EFFC16}"/>
              </a:ext>
            </a:extLst>
          </p:cNvPr>
          <p:cNvSpPr>
            <a:spLocks noGrp="1"/>
          </p:cNvSpPr>
          <p:nvPr>
            <p:ph type="body" sz="quarter" idx="11"/>
          </p:nvPr>
        </p:nvSpPr>
        <p:spPr>
          <a:xfrm>
            <a:off x="4844914" y="987921"/>
            <a:ext cx="3960000" cy="6196395"/>
          </a:xfrm>
        </p:spPr>
        <p:txBody>
          <a:bodyPr>
            <a:normAutofit/>
          </a:bodyPr>
          <a:lstStyle/>
          <a:p>
            <a:r>
              <a:rPr lang="fr-FR" sz="1600"/>
              <a:t>Employeurs de moins de 250 salariés</a:t>
            </a:r>
          </a:p>
          <a:p>
            <a:r>
              <a:rPr lang="fr-FR" sz="1600"/>
              <a:t>Employeurs relevant d’un des secteurs d’activités éligibles.</a:t>
            </a:r>
          </a:p>
          <a:p>
            <a:r>
              <a:rPr lang="fr-FR" sz="1600"/>
              <a:t>Réalisant un CA annuel inférieur à 50 millions</a:t>
            </a:r>
          </a:p>
        </p:txBody>
      </p:sp>
      <p:sp>
        <p:nvSpPr>
          <p:cNvPr id="4" name="Espace réservé du numéro de diapositive 3">
            <a:extLst>
              <a:ext uri="{FF2B5EF4-FFF2-40B4-BE49-F238E27FC236}">
                <a16:creationId xmlns:a16="http://schemas.microsoft.com/office/drawing/2014/main" id="{97A83A40-9CB1-F185-2261-3D9C0C6AABF5}"/>
              </a:ext>
            </a:extLst>
          </p:cNvPr>
          <p:cNvSpPr>
            <a:spLocks noGrp="1"/>
          </p:cNvSpPr>
          <p:nvPr>
            <p:ph type="sldNum" sz="quarter" idx="52"/>
          </p:nvPr>
        </p:nvSpPr>
        <p:spPr>
          <a:prstGeom prst="rect">
            <a:avLst/>
          </a:prstGeom>
        </p:spPr>
        <p:txBody>
          <a:bodyPr/>
          <a:lstStyle/>
          <a:p>
            <a:fld id="{86CB4B4D-7CA3-9044-876B-883B54F8677D}" type="slidenum">
              <a:rPr lang="fr-FR" smtClean="0"/>
              <a:pPr/>
              <a:t>26</a:t>
            </a:fld>
            <a:endParaRPr lang="fr-FR"/>
          </a:p>
        </p:txBody>
      </p:sp>
      <p:pic>
        <p:nvPicPr>
          <p:cNvPr id="6" name="Image 5"/>
          <p:cNvPicPr>
            <a:picLocks noChangeAspect="1"/>
          </p:cNvPicPr>
          <p:nvPr/>
        </p:nvPicPr>
        <p:blipFill>
          <a:blip r:embed="rId2"/>
          <a:stretch>
            <a:fillRect/>
          </a:stretch>
        </p:blipFill>
        <p:spPr>
          <a:xfrm>
            <a:off x="563206" y="2464525"/>
            <a:ext cx="8241707" cy="4128230"/>
          </a:xfrm>
          <a:prstGeom prst="rect">
            <a:avLst/>
          </a:prstGeom>
        </p:spPr>
      </p:pic>
    </p:spTree>
    <p:extLst>
      <p:ext uri="{BB962C8B-B14F-4D97-AF65-F5344CB8AC3E}">
        <p14:creationId xmlns:p14="http://schemas.microsoft.com/office/powerpoint/2010/main" val="38291942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6CC813-909B-D1DD-3962-791288783848}"/>
              </a:ext>
            </a:extLst>
          </p:cNvPr>
          <p:cNvSpPr>
            <a:spLocks noGrp="1"/>
          </p:cNvSpPr>
          <p:nvPr>
            <p:ph type="title"/>
          </p:nvPr>
        </p:nvSpPr>
        <p:spPr>
          <a:xfrm>
            <a:off x="458045" y="372369"/>
            <a:ext cx="4386869" cy="1557231"/>
          </a:xfrm>
          <a:solidFill>
            <a:schemeClr val="accent5">
              <a:lumMod val="75000"/>
            </a:schemeClr>
          </a:solidFill>
        </p:spPr>
        <p:txBody>
          <a:bodyPr/>
          <a:lstStyle/>
          <a:p>
            <a:r>
              <a:rPr lang="fr-FR" sz="3200">
                <a:solidFill>
                  <a:srgbClr val="000000"/>
                </a:solidFill>
              </a:rPr>
              <a:t>BAREMES D’EXONERATION</a:t>
            </a:r>
          </a:p>
        </p:txBody>
      </p:sp>
      <p:sp>
        <p:nvSpPr>
          <p:cNvPr id="3" name="Espace réservé du texte 2">
            <a:extLst>
              <a:ext uri="{FF2B5EF4-FFF2-40B4-BE49-F238E27FC236}">
                <a16:creationId xmlns:a16="http://schemas.microsoft.com/office/drawing/2014/main" id="{686B3848-5855-93DC-8A48-3893117E7E39}"/>
              </a:ext>
            </a:extLst>
          </p:cNvPr>
          <p:cNvSpPr>
            <a:spLocks noGrp="1"/>
          </p:cNvSpPr>
          <p:nvPr>
            <p:ph type="body" sz="quarter" idx="12"/>
          </p:nvPr>
        </p:nvSpPr>
        <p:spPr>
          <a:xfrm>
            <a:off x="4932002" y="372369"/>
            <a:ext cx="4020408" cy="615553"/>
          </a:xfrm>
        </p:spPr>
        <p:txBody>
          <a:bodyPr wrap="square">
            <a:spAutoFit/>
          </a:bodyPr>
          <a:lstStyle/>
          <a:p>
            <a:r>
              <a:rPr lang="fr-FR" sz="2000"/>
              <a:t>Barème Innovation et croissance</a:t>
            </a:r>
          </a:p>
        </p:txBody>
      </p:sp>
      <p:sp>
        <p:nvSpPr>
          <p:cNvPr id="5" name="Espace réservé du texte 4">
            <a:extLst>
              <a:ext uri="{FF2B5EF4-FFF2-40B4-BE49-F238E27FC236}">
                <a16:creationId xmlns:a16="http://schemas.microsoft.com/office/drawing/2014/main" id="{4EDD5B75-6FD7-F5D0-5750-D444F0EFFC16}"/>
              </a:ext>
            </a:extLst>
          </p:cNvPr>
          <p:cNvSpPr>
            <a:spLocks noGrp="1"/>
          </p:cNvSpPr>
          <p:nvPr>
            <p:ph type="body" sz="quarter" idx="11"/>
          </p:nvPr>
        </p:nvSpPr>
        <p:spPr>
          <a:xfrm>
            <a:off x="4844914" y="987921"/>
            <a:ext cx="3960000" cy="1035279"/>
          </a:xfrm>
        </p:spPr>
        <p:txBody>
          <a:bodyPr>
            <a:normAutofit fontScale="85000" lnSpcReduction="10000"/>
          </a:bodyPr>
          <a:lstStyle/>
          <a:p>
            <a:r>
              <a:rPr lang="fr-FR" sz="1600"/>
              <a:t>Employeurs de moins de 250 salariés</a:t>
            </a:r>
          </a:p>
          <a:p>
            <a:r>
              <a:rPr lang="fr-FR" sz="1600"/>
              <a:t>Employeurs relevant d’un des secteurs d’activités éligibles.</a:t>
            </a:r>
          </a:p>
          <a:p>
            <a:r>
              <a:rPr lang="fr-FR" sz="1600"/>
              <a:t>Réalisant un CA annuel inférieur à 50 millions</a:t>
            </a:r>
          </a:p>
        </p:txBody>
      </p:sp>
      <p:sp>
        <p:nvSpPr>
          <p:cNvPr id="4" name="Espace réservé du numéro de diapositive 3">
            <a:extLst>
              <a:ext uri="{FF2B5EF4-FFF2-40B4-BE49-F238E27FC236}">
                <a16:creationId xmlns:a16="http://schemas.microsoft.com/office/drawing/2014/main" id="{97A83A40-9CB1-F185-2261-3D9C0C6AABF5}"/>
              </a:ext>
            </a:extLst>
          </p:cNvPr>
          <p:cNvSpPr>
            <a:spLocks noGrp="1"/>
          </p:cNvSpPr>
          <p:nvPr>
            <p:ph type="sldNum" sz="quarter" idx="52"/>
          </p:nvPr>
        </p:nvSpPr>
        <p:spPr>
          <a:prstGeom prst="rect">
            <a:avLst/>
          </a:prstGeom>
        </p:spPr>
        <p:txBody>
          <a:bodyPr/>
          <a:lstStyle/>
          <a:p>
            <a:fld id="{86CB4B4D-7CA3-9044-876B-883B54F8677D}" type="slidenum">
              <a:rPr lang="fr-FR" smtClean="0"/>
              <a:pPr/>
              <a:t>27</a:t>
            </a:fld>
            <a:endParaRPr lang="fr-FR"/>
          </a:p>
        </p:txBody>
      </p:sp>
      <p:pic>
        <p:nvPicPr>
          <p:cNvPr id="6" name="Image 5"/>
          <p:cNvPicPr>
            <a:picLocks noChangeAspect="1"/>
          </p:cNvPicPr>
          <p:nvPr/>
        </p:nvPicPr>
        <p:blipFill>
          <a:blip r:embed="rId2"/>
          <a:stretch>
            <a:fillRect/>
          </a:stretch>
        </p:blipFill>
        <p:spPr>
          <a:xfrm>
            <a:off x="196787" y="2689552"/>
            <a:ext cx="8748365" cy="2678848"/>
          </a:xfrm>
          <a:prstGeom prst="rect">
            <a:avLst/>
          </a:prstGeom>
        </p:spPr>
      </p:pic>
    </p:spTree>
    <p:extLst>
      <p:ext uri="{BB962C8B-B14F-4D97-AF65-F5344CB8AC3E}">
        <p14:creationId xmlns:p14="http://schemas.microsoft.com/office/powerpoint/2010/main" val="26792654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id="{79D302E3-9248-25CE-259C-02DFE64EC224}"/>
              </a:ext>
            </a:extLst>
          </p:cNvPr>
          <p:cNvSpPr>
            <a:spLocks noGrp="1"/>
          </p:cNvSpPr>
          <p:nvPr>
            <p:ph type="body" sz="quarter" idx="22"/>
          </p:nvPr>
        </p:nvSpPr>
        <p:spPr>
          <a:xfrm>
            <a:off x="480224" y="670999"/>
            <a:ext cx="5257951" cy="483960"/>
          </a:xfrm>
        </p:spPr>
        <p:txBody>
          <a:bodyPr/>
          <a:lstStyle/>
          <a:p>
            <a:r>
              <a:rPr lang="fr-FR" dirty="0"/>
              <a:t>La déclaration en DSN de la LODEOM</a:t>
            </a:r>
          </a:p>
        </p:txBody>
      </p:sp>
      <p:sp>
        <p:nvSpPr>
          <p:cNvPr id="9" name="Espace réservé du numéro de diapositive 8">
            <a:extLst>
              <a:ext uri="{FF2B5EF4-FFF2-40B4-BE49-F238E27FC236}">
                <a16:creationId xmlns:a16="http://schemas.microsoft.com/office/drawing/2014/main" id="{CE7E7FAE-AD2D-4494-3D97-23444CCC64F3}"/>
              </a:ext>
            </a:extLst>
          </p:cNvPr>
          <p:cNvSpPr>
            <a:spLocks noGrp="1"/>
          </p:cNvSpPr>
          <p:nvPr>
            <p:ph type="sldNum" sz="quarter" idx="52"/>
          </p:nvPr>
        </p:nvSpPr>
        <p:spPr/>
        <p:txBody>
          <a:bodyPr/>
          <a:lstStyle/>
          <a:p>
            <a:fld id="{0282FDC2-70C1-5C43-A3B8-F09EF6351E29}" type="slidenum">
              <a:rPr lang="fr-FR" smtClean="0"/>
              <a:pPr/>
              <a:t>28</a:t>
            </a:fld>
            <a:endParaRPr lang="fr-FR"/>
          </a:p>
        </p:txBody>
      </p:sp>
      <p:sp>
        <p:nvSpPr>
          <p:cNvPr id="11" name="Espace réservé du texte 10"/>
          <p:cNvSpPr>
            <a:spLocks noGrp="1"/>
          </p:cNvSpPr>
          <p:nvPr>
            <p:ph type="body" sz="quarter" idx="35"/>
          </p:nvPr>
        </p:nvSpPr>
        <p:spPr>
          <a:xfrm>
            <a:off x="432000" y="1632000"/>
            <a:ext cx="3568500" cy="360000"/>
          </a:xfrm>
        </p:spPr>
        <p:txBody>
          <a:bodyPr/>
          <a:lstStyle/>
          <a:p>
            <a:r>
              <a:rPr lang="fr-FR" dirty="0"/>
              <a:t>Au niveau des données agrégées</a:t>
            </a:r>
          </a:p>
        </p:txBody>
      </p:sp>
      <p:pic>
        <p:nvPicPr>
          <p:cNvPr id="18" name="Image 17"/>
          <p:cNvPicPr>
            <a:picLocks noChangeAspect="1"/>
          </p:cNvPicPr>
          <p:nvPr/>
        </p:nvPicPr>
        <p:blipFill>
          <a:blip r:embed="rId2"/>
          <a:stretch>
            <a:fillRect/>
          </a:stretch>
        </p:blipFill>
        <p:spPr>
          <a:xfrm>
            <a:off x="436682" y="2304000"/>
            <a:ext cx="8440918" cy="3202229"/>
          </a:xfrm>
          <a:prstGeom prst="rect">
            <a:avLst/>
          </a:prstGeom>
        </p:spPr>
      </p:pic>
    </p:spTree>
    <p:extLst>
      <p:ext uri="{BB962C8B-B14F-4D97-AF65-F5344CB8AC3E}">
        <p14:creationId xmlns:p14="http://schemas.microsoft.com/office/powerpoint/2010/main" val="2011036218"/>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id="{79D302E3-9248-25CE-259C-02DFE64EC224}"/>
              </a:ext>
            </a:extLst>
          </p:cNvPr>
          <p:cNvSpPr>
            <a:spLocks noGrp="1"/>
          </p:cNvSpPr>
          <p:nvPr>
            <p:ph type="body" sz="quarter" idx="22"/>
          </p:nvPr>
        </p:nvSpPr>
        <p:spPr>
          <a:xfrm>
            <a:off x="480224" y="670999"/>
            <a:ext cx="5257951" cy="483960"/>
          </a:xfrm>
        </p:spPr>
        <p:txBody>
          <a:bodyPr/>
          <a:lstStyle/>
          <a:p>
            <a:r>
              <a:rPr lang="fr-FR" dirty="0"/>
              <a:t>La déclaration en DSN de la LODEOM</a:t>
            </a:r>
          </a:p>
        </p:txBody>
      </p:sp>
      <p:sp>
        <p:nvSpPr>
          <p:cNvPr id="9" name="Espace réservé du numéro de diapositive 8">
            <a:extLst>
              <a:ext uri="{FF2B5EF4-FFF2-40B4-BE49-F238E27FC236}">
                <a16:creationId xmlns:a16="http://schemas.microsoft.com/office/drawing/2014/main" id="{CE7E7FAE-AD2D-4494-3D97-23444CCC64F3}"/>
              </a:ext>
            </a:extLst>
          </p:cNvPr>
          <p:cNvSpPr>
            <a:spLocks noGrp="1"/>
          </p:cNvSpPr>
          <p:nvPr>
            <p:ph type="sldNum" sz="quarter" idx="52"/>
          </p:nvPr>
        </p:nvSpPr>
        <p:spPr/>
        <p:txBody>
          <a:bodyPr/>
          <a:lstStyle/>
          <a:p>
            <a:fld id="{0282FDC2-70C1-5C43-A3B8-F09EF6351E29}" type="slidenum">
              <a:rPr lang="fr-FR" smtClean="0"/>
              <a:pPr/>
              <a:t>29</a:t>
            </a:fld>
            <a:endParaRPr lang="fr-FR"/>
          </a:p>
        </p:txBody>
      </p:sp>
      <p:sp>
        <p:nvSpPr>
          <p:cNvPr id="11" name="Espace réservé du texte 10"/>
          <p:cNvSpPr>
            <a:spLocks noGrp="1"/>
          </p:cNvSpPr>
          <p:nvPr>
            <p:ph type="body" sz="quarter" idx="35"/>
          </p:nvPr>
        </p:nvSpPr>
        <p:spPr>
          <a:xfrm>
            <a:off x="432000" y="1632000"/>
            <a:ext cx="2275200" cy="360000"/>
          </a:xfrm>
        </p:spPr>
        <p:txBody>
          <a:bodyPr/>
          <a:lstStyle/>
          <a:p>
            <a:r>
              <a:rPr lang="fr-FR" dirty="0"/>
              <a:t>Au niveau nominatif</a:t>
            </a:r>
          </a:p>
        </p:txBody>
      </p:sp>
      <p:pic>
        <p:nvPicPr>
          <p:cNvPr id="2" name="Image 1"/>
          <p:cNvPicPr>
            <a:picLocks noChangeAspect="1"/>
          </p:cNvPicPr>
          <p:nvPr/>
        </p:nvPicPr>
        <p:blipFill>
          <a:blip r:embed="rId2"/>
          <a:stretch>
            <a:fillRect/>
          </a:stretch>
        </p:blipFill>
        <p:spPr>
          <a:xfrm>
            <a:off x="436682" y="2469041"/>
            <a:ext cx="8500841" cy="2833703"/>
          </a:xfrm>
          <a:prstGeom prst="rect">
            <a:avLst/>
          </a:prstGeom>
        </p:spPr>
      </p:pic>
    </p:spTree>
    <p:extLst>
      <p:ext uri="{BB962C8B-B14F-4D97-AF65-F5344CB8AC3E}">
        <p14:creationId xmlns:p14="http://schemas.microsoft.com/office/powerpoint/2010/main" val="404479891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001DEC-4735-9255-51A5-9A700E524883}"/>
              </a:ext>
            </a:extLst>
          </p:cNvPr>
          <p:cNvSpPr>
            <a:spLocks noGrp="1"/>
          </p:cNvSpPr>
          <p:nvPr>
            <p:ph type="title"/>
          </p:nvPr>
        </p:nvSpPr>
        <p:spPr/>
        <p:txBody>
          <a:bodyPr/>
          <a:lstStyle/>
          <a:p>
            <a:r>
              <a:rPr lang="fr-FR"/>
              <a:t>Ordre du jour</a:t>
            </a:r>
          </a:p>
        </p:txBody>
      </p:sp>
      <p:sp>
        <p:nvSpPr>
          <p:cNvPr id="3" name="Espace réservé du texte 2">
            <a:extLst>
              <a:ext uri="{FF2B5EF4-FFF2-40B4-BE49-F238E27FC236}">
                <a16:creationId xmlns:a16="http://schemas.microsoft.com/office/drawing/2014/main" id="{3ECC28BD-2EBB-0746-0314-025DE4259964}"/>
              </a:ext>
            </a:extLst>
          </p:cNvPr>
          <p:cNvSpPr>
            <a:spLocks noGrp="1"/>
          </p:cNvSpPr>
          <p:nvPr>
            <p:ph type="body" sz="quarter" idx="30"/>
          </p:nvPr>
        </p:nvSpPr>
        <p:spPr/>
        <p:txBody>
          <a:bodyPr/>
          <a:lstStyle/>
          <a:p>
            <a:r>
              <a:rPr lang="fr-FR"/>
              <a:t>03</a:t>
            </a:r>
          </a:p>
        </p:txBody>
      </p:sp>
      <p:sp>
        <p:nvSpPr>
          <p:cNvPr id="4" name="Espace réservé du texte 3">
            <a:extLst>
              <a:ext uri="{FF2B5EF4-FFF2-40B4-BE49-F238E27FC236}">
                <a16:creationId xmlns:a16="http://schemas.microsoft.com/office/drawing/2014/main" id="{46D6CE27-2A55-6068-B4F8-74789BB81E6A}"/>
              </a:ext>
            </a:extLst>
          </p:cNvPr>
          <p:cNvSpPr>
            <a:spLocks noGrp="1"/>
          </p:cNvSpPr>
          <p:nvPr>
            <p:ph type="body" sz="quarter" idx="51"/>
          </p:nvPr>
        </p:nvSpPr>
        <p:spPr>
          <a:xfrm>
            <a:off x="5856409" y="4039382"/>
            <a:ext cx="2509581" cy="831510"/>
          </a:xfrm>
        </p:spPr>
        <p:txBody>
          <a:bodyPr/>
          <a:lstStyle/>
          <a:p>
            <a:pPr algn="ctr"/>
            <a:r>
              <a:rPr lang="fr-FR"/>
              <a:t>Application des dispositions de la loi pour le développement des outre-mer à Mayotte</a:t>
            </a:r>
          </a:p>
        </p:txBody>
      </p:sp>
      <p:sp>
        <p:nvSpPr>
          <p:cNvPr id="5" name="Espace réservé du texte 4">
            <a:extLst>
              <a:ext uri="{FF2B5EF4-FFF2-40B4-BE49-F238E27FC236}">
                <a16:creationId xmlns:a16="http://schemas.microsoft.com/office/drawing/2014/main" id="{1A09257E-85CA-0FDC-3659-677B526C4E00}"/>
              </a:ext>
            </a:extLst>
          </p:cNvPr>
          <p:cNvSpPr>
            <a:spLocks noGrp="1"/>
          </p:cNvSpPr>
          <p:nvPr>
            <p:ph type="body" sz="quarter" idx="25"/>
          </p:nvPr>
        </p:nvSpPr>
        <p:spPr>
          <a:xfrm>
            <a:off x="1863457" y="2014638"/>
            <a:ext cx="2509581" cy="415755"/>
          </a:xfrm>
        </p:spPr>
        <p:txBody>
          <a:bodyPr/>
          <a:lstStyle/>
          <a:p>
            <a:r>
              <a:rPr lang="fr-FR"/>
              <a:t>Origine de ces évolutions : Changement de cadre légal</a:t>
            </a:r>
          </a:p>
        </p:txBody>
      </p:sp>
      <p:sp>
        <p:nvSpPr>
          <p:cNvPr id="6" name="Espace réservé du texte 5">
            <a:extLst>
              <a:ext uri="{FF2B5EF4-FFF2-40B4-BE49-F238E27FC236}">
                <a16:creationId xmlns:a16="http://schemas.microsoft.com/office/drawing/2014/main" id="{B6E6D157-1BBC-901B-03FD-80812A747068}"/>
              </a:ext>
            </a:extLst>
          </p:cNvPr>
          <p:cNvSpPr>
            <a:spLocks noGrp="1"/>
          </p:cNvSpPr>
          <p:nvPr>
            <p:ph type="body" sz="quarter" idx="49"/>
          </p:nvPr>
        </p:nvSpPr>
        <p:spPr>
          <a:xfrm>
            <a:off x="1863457" y="4039382"/>
            <a:ext cx="2509581" cy="415755"/>
          </a:xfrm>
        </p:spPr>
        <p:txBody>
          <a:bodyPr/>
          <a:lstStyle/>
          <a:p>
            <a:pPr algn="ctr"/>
            <a:r>
              <a:rPr lang="fr-FR"/>
              <a:t>Application de la Réduction Dégressive Unique à Mayotte</a:t>
            </a:r>
          </a:p>
        </p:txBody>
      </p:sp>
      <p:sp>
        <p:nvSpPr>
          <p:cNvPr id="7" name="Espace réservé du texte 6">
            <a:extLst>
              <a:ext uri="{FF2B5EF4-FFF2-40B4-BE49-F238E27FC236}">
                <a16:creationId xmlns:a16="http://schemas.microsoft.com/office/drawing/2014/main" id="{F2C0B295-1C08-D62C-7AA4-BDD0B4A7F85F}"/>
              </a:ext>
            </a:extLst>
          </p:cNvPr>
          <p:cNvSpPr>
            <a:spLocks noGrp="1"/>
          </p:cNvSpPr>
          <p:nvPr>
            <p:ph type="body" sz="quarter" idx="48"/>
          </p:nvPr>
        </p:nvSpPr>
        <p:spPr>
          <a:xfrm>
            <a:off x="5856409" y="2014638"/>
            <a:ext cx="2509581" cy="415755"/>
          </a:xfrm>
        </p:spPr>
        <p:txBody>
          <a:bodyPr/>
          <a:lstStyle/>
          <a:p>
            <a:pPr algn="ctr"/>
            <a:r>
              <a:rPr lang="fr-FR"/>
              <a:t>Abrogation du dispositif réduction bas salaire Mayotte</a:t>
            </a:r>
          </a:p>
        </p:txBody>
      </p:sp>
      <p:sp>
        <p:nvSpPr>
          <p:cNvPr id="8" name="Espace réservé du texte 7">
            <a:extLst>
              <a:ext uri="{FF2B5EF4-FFF2-40B4-BE49-F238E27FC236}">
                <a16:creationId xmlns:a16="http://schemas.microsoft.com/office/drawing/2014/main" id="{3A88AA1A-00DC-797D-54FB-2935D8E31D79}"/>
              </a:ext>
            </a:extLst>
          </p:cNvPr>
          <p:cNvSpPr>
            <a:spLocks noGrp="1"/>
          </p:cNvSpPr>
          <p:nvPr>
            <p:ph type="body" sz="quarter" idx="27"/>
          </p:nvPr>
        </p:nvSpPr>
        <p:spPr/>
        <p:txBody>
          <a:bodyPr/>
          <a:lstStyle/>
          <a:p>
            <a:r>
              <a:rPr lang="fr-FR"/>
              <a:t>01</a:t>
            </a:r>
          </a:p>
        </p:txBody>
      </p:sp>
      <p:sp>
        <p:nvSpPr>
          <p:cNvPr id="10" name="Espace réservé du texte 9">
            <a:extLst>
              <a:ext uri="{FF2B5EF4-FFF2-40B4-BE49-F238E27FC236}">
                <a16:creationId xmlns:a16="http://schemas.microsoft.com/office/drawing/2014/main" id="{20A7D5A7-DB9C-6FCA-A096-EC6934A23983}"/>
              </a:ext>
            </a:extLst>
          </p:cNvPr>
          <p:cNvSpPr>
            <a:spLocks noGrp="1"/>
          </p:cNvSpPr>
          <p:nvPr>
            <p:ph type="body" sz="quarter" idx="28"/>
          </p:nvPr>
        </p:nvSpPr>
        <p:spPr/>
        <p:txBody>
          <a:bodyPr/>
          <a:lstStyle/>
          <a:p>
            <a:r>
              <a:rPr lang="fr-FR"/>
              <a:t>02</a:t>
            </a:r>
          </a:p>
        </p:txBody>
      </p:sp>
      <p:sp>
        <p:nvSpPr>
          <p:cNvPr id="11" name="Espace réservé du texte 10">
            <a:extLst>
              <a:ext uri="{FF2B5EF4-FFF2-40B4-BE49-F238E27FC236}">
                <a16:creationId xmlns:a16="http://schemas.microsoft.com/office/drawing/2014/main" id="{587DFC44-52C9-330F-2844-993588452E4A}"/>
              </a:ext>
            </a:extLst>
          </p:cNvPr>
          <p:cNvSpPr>
            <a:spLocks noGrp="1"/>
          </p:cNvSpPr>
          <p:nvPr>
            <p:ph type="body" sz="quarter" idx="31"/>
          </p:nvPr>
        </p:nvSpPr>
        <p:spPr/>
        <p:txBody>
          <a:bodyPr/>
          <a:lstStyle/>
          <a:p>
            <a:r>
              <a:rPr lang="fr-FR"/>
              <a:t>04</a:t>
            </a:r>
          </a:p>
        </p:txBody>
      </p:sp>
    </p:spTree>
    <p:extLst>
      <p:ext uri="{BB962C8B-B14F-4D97-AF65-F5344CB8AC3E}">
        <p14:creationId xmlns:p14="http://schemas.microsoft.com/office/powerpoint/2010/main" val="3537099917"/>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id="{79D302E3-9248-25CE-259C-02DFE64EC224}"/>
              </a:ext>
            </a:extLst>
          </p:cNvPr>
          <p:cNvSpPr>
            <a:spLocks noGrp="1"/>
          </p:cNvSpPr>
          <p:nvPr>
            <p:ph type="body" sz="quarter" idx="22"/>
          </p:nvPr>
        </p:nvSpPr>
        <p:spPr>
          <a:xfrm>
            <a:off x="480224" y="670999"/>
            <a:ext cx="5257951" cy="483960"/>
          </a:xfrm>
        </p:spPr>
        <p:txBody>
          <a:bodyPr/>
          <a:lstStyle/>
          <a:p>
            <a:r>
              <a:rPr lang="fr-FR" dirty="0"/>
              <a:t>La déclaration en DSN de la LODEOM</a:t>
            </a:r>
          </a:p>
        </p:txBody>
      </p:sp>
      <p:sp>
        <p:nvSpPr>
          <p:cNvPr id="9" name="Espace réservé du numéro de diapositive 8">
            <a:extLst>
              <a:ext uri="{FF2B5EF4-FFF2-40B4-BE49-F238E27FC236}">
                <a16:creationId xmlns:a16="http://schemas.microsoft.com/office/drawing/2014/main" id="{CE7E7FAE-AD2D-4494-3D97-23444CCC64F3}"/>
              </a:ext>
            </a:extLst>
          </p:cNvPr>
          <p:cNvSpPr>
            <a:spLocks noGrp="1"/>
          </p:cNvSpPr>
          <p:nvPr>
            <p:ph type="sldNum" sz="quarter" idx="52"/>
          </p:nvPr>
        </p:nvSpPr>
        <p:spPr/>
        <p:txBody>
          <a:bodyPr/>
          <a:lstStyle/>
          <a:p>
            <a:fld id="{0282FDC2-70C1-5C43-A3B8-F09EF6351E29}" type="slidenum">
              <a:rPr lang="fr-FR" smtClean="0"/>
              <a:pPr/>
              <a:t>30</a:t>
            </a:fld>
            <a:endParaRPr lang="fr-FR"/>
          </a:p>
        </p:txBody>
      </p:sp>
      <p:sp>
        <p:nvSpPr>
          <p:cNvPr id="11" name="Espace réservé du texte 10"/>
          <p:cNvSpPr>
            <a:spLocks noGrp="1"/>
          </p:cNvSpPr>
          <p:nvPr>
            <p:ph type="body" sz="quarter" idx="35"/>
          </p:nvPr>
        </p:nvSpPr>
        <p:spPr>
          <a:xfrm>
            <a:off x="432000" y="1632000"/>
            <a:ext cx="4478400" cy="360000"/>
          </a:xfrm>
        </p:spPr>
        <p:txBody>
          <a:bodyPr/>
          <a:lstStyle/>
          <a:p>
            <a:r>
              <a:rPr lang="fr-FR" dirty="0"/>
              <a:t>Bloc « cotisation individuelle » (S21.G00.81)</a:t>
            </a:r>
          </a:p>
        </p:txBody>
      </p:sp>
      <p:pic>
        <p:nvPicPr>
          <p:cNvPr id="2" name="Image 1"/>
          <p:cNvPicPr>
            <a:picLocks noChangeAspect="1"/>
          </p:cNvPicPr>
          <p:nvPr/>
        </p:nvPicPr>
        <p:blipFill>
          <a:blip r:embed="rId2"/>
          <a:stretch>
            <a:fillRect/>
          </a:stretch>
        </p:blipFill>
        <p:spPr>
          <a:xfrm>
            <a:off x="199771" y="2469041"/>
            <a:ext cx="8715629" cy="3016502"/>
          </a:xfrm>
          <a:prstGeom prst="rect">
            <a:avLst/>
          </a:prstGeom>
        </p:spPr>
      </p:pic>
    </p:spTree>
    <p:extLst>
      <p:ext uri="{BB962C8B-B14F-4D97-AF65-F5344CB8AC3E}">
        <p14:creationId xmlns:p14="http://schemas.microsoft.com/office/powerpoint/2010/main" val="1153779154"/>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5025E9A0-6679-5339-B87E-A2A37307F26D}"/>
              </a:ext>
            </a:extLst>
          </p:cNvPr>
          <p:cNvSpPr>
            <a:spLocks noGrp="1"/>
          </p:cNvSpPr>
          <p:nvPr>
            <p:ph type="title"/>
          </p:nvPr>
        </p:nvSpPr>
        <p:spPr>
          <a:xfrm>
            <a:off x="360008" y="720000"/>
            <a:ext cx="4083991" cy="1358780"/>
          </a:xfrm>
        </p:spPr>
        <p:txBody>
          <a:bodyPr/>
          <a:lstStyle/>
          <a:p>
            <a:r>
              <a:rPr lang="fr-FR"/>
              <a:t>Informations complémentaires</a:t>
            </a:r>
          </a:p>
        </p:txBody>
      </p:sp>
      <p:sp>
        <p:nvSpPr>
          <p:cNvPr id="7" name="Espace réservé du texte 6">
            <a:extLst>
              <a:ext uri="{FF2B5EF4-FFF2-40B4-BE49-F238E27FC236}">
                <a16:creationId xmlns:a16="http://schemas.microsoft.com/office/drawing/2014/main" id="{111AB2B8-C0B1-8A11-6CBD-2554AE54BB06}"/>
              </a:ext>
            </a:extLst>
          </p:cNvPr>
          <p:cNvSpPr>
            <a:spLocks noGrp="1"/>
          </p:cNvSpPr>
          <p:nvPr>
            <p:ph type="body" sz="quarter" idx="13"/>
          </p:nvPr>
        </p:nvSpPr>
        <p:spPr>
          <a:xfrm>
            <a:off x="4443999" y="467068"/>
            <a:ext cx="4463178" cy="5607026"/>
          </a:xfrm>
        </p:spPr>
        <p:txBody>
          <a:bodyPr>
            <a:normAutofit lnSpcReduction="10000"/>
          </a:bodyPr>
          <a:lstStyle/>
          <a:p>
            <a:pPr algn="just"/>
            <a:r>
              <a:rPr lang="fr-FR"/>
              <a:t>Les réductions proportionnelles du taux des cotisations d’assurance maladie (2,68 points) et d’allocations familiales (de 1,85 points) pour les employeurs qui bénéficient d’une réduction dégressive de cotisations patronales spécifiques sont applicables à Mayotte à compter du 01/07/2026, seront donc éligibles les employeurs appliquant les exonérations LODEOM,</a:t>
            </a:r>
          </a:p>
          <a:p>
            <a:pPr marL="4762" indent="0">
              <a:buNone/>
            </a:pPr>
            <a:endParaRPr lang="fr-FR"/>
          </a:p>
          <a:p>
            <a:pPr algn="just"/>
            <a:r>
              <a:rPr lang="fr-FR"/>
              <a:t>Les conditions et modalités (seuil de rémunérations, employeurs éligibles…) sont précisées au bulletin officiel de la sécurité sociale (</a:t>
            </a:r>
            <a:r>
              <a:rPr lang="fr-FR">
                <a:hlinkClick r:id="rId2"/>
              </a:rPr>
              <a:t>http://boss.gouv.fr</a:t>
            </a:r>
            <a:r>
              <a:rPr lang="fr-FR"/>
              <a:t>) au chapitre exonérations,</a:t>
            </a:r>
          </a:p>
        </p:txBody>
      </p:sp>
      <p:sp>
        <p:nvSpPr>
          <p:cNvPr id="5" name="Espace réservé du numéro de diapositive 4">
            <a:extLst>
              <a:ext uri="{FF2B5EF4-FFF2-40B4-BE49-F238E27FC236}">
                <a16:creationId xmlns:a16="http://schemas.microsoft.com/office/drawing/2014/main" id="{0947481F-60F6-AF71-EA67-F53A499D5AE3}"/>
              </a:ext>
            </a:extLst>
          </p:cNvPr>
          <p:cNvSpPr>
            <a:spLocks noGrp="1"/>
          </p:cNvSpPr>
          <p:nvPr>
            <p:ph type="sldNum" sz="quarter" idx="52"/>
          </p:nvPr>
        </p:nvSpPr>
        <p:spPr/>
        <p:txBody>
          <a:bodyPr/>
          <a:lstStyle/>
          <a:p>
            <a:fld id="{0282FDC2-70C1-5C43-A3B8-F09EF6351E29}" type="slidenum">
              <a:rPr lang="fr-FR" smtClean="0"/>
              <a:pPr/>
              <a:t>31</a:t>
            </a:fld>
            <a:endParaRPr lang="fr-FR"/>
          </a:p>
        </p:txBody>
      </p:sp>
    </p:spTree>
    <p:extLst>
      <p:ext uri="{BB962C8B-B14F-4D97-AF65-F5344CB8AC3E}">
        <p14:creationId xmlns:p14="http://schemas.microsoft.com/office/powerpoint/2010/main" val="27836429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BC747-004A-B5C7-2F9F-9CF54F1C5F11}"/>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37CB9501-01F1-FD44-728B-8BD0EB2F4884}"/>
              </a:ext>
            </a:extLst>
          </p:cNvPr>
          <p:cNvSpPr>
            <a:spLocks noGrp="1"/>
          </p:cNvSpPr>
          <p:nvPr>
            <p:ph type="sldNum" sz="quarter" idx="52"/>
          </p:nvPr>
        </p:nvSpPr>
        <p:spPr/>
        <p:txBody>
          <a:bodyPr/>
          <a:lstStyle/>
          <a:p>
            <a:fld id="{0282FDC2-70C1-5C43-A3B8-F09EF6351E29}" type="slidenum">
              <a:rPr lang="fr-FR" smtClean="0"/>
              <a:pPr/>
              <a:t>32</a:t>
            </a:fld>
            <a:endParaRPr lang="fr-FR"/>
          </a:p>
        </p:txBody>
      </p:sp>
      <p:pic>
        <p:nvPicPr>
          <p:cNvPr id="4" name="Image 3" descr="Une image contenant texte, capture d’écran, Police&#10;&#10;Le contenu généré par l’IA peut être incorrect.">
            <a:extLst>
              <a:ext uri="{FF2B5EF4-FFF2-40B4-BE49-F238E27FC236}">
                <a16:creationId xmlns:a16="http://schemas.microsoft.com/office/drawing/2014/main" id="{C0B521CE-2756-605C-5D4A-DE93A81F9868}"/>
              </a:ext>
            </a:extLst>
          </p:cNvPr>
          <p:cNvPicPr>
            <a:picLocks noChangeAspect="1"/>
          </p:cNvPicPr>
          <p:nvPr/>
        </p:nvPicPr>
        <p:blipFill>
          <a:blip r:embed="rId2"/>
          <a:stretch>
            <a:fillRect/>
          </a:stretch>
        </p:blipFill>
        <p:spPr>
          <a:xfrm>
            <a:off x="0" y="1285525"/>
            <a:ext cx="9144000" cy="4802207"/>
          </a:xfrm>
          <a:prstGeom prst="rect">
            <a:avLst/>
          </a:prstGeom>
        </p:spPr>
      </p:pic>
      <p:sp>
        <p:nvSpPr>
          <p:cNvPr id="7" name="Titre 1">
            <a:extLst>
              <a:ext uri="{FF2B5EF4-FFF2-40B4-BE49-F238E27FC236}">
                <a16:creationId xmlns:a16="http://schemas.microsoft.com/office/drawing/2014/main" id="{9C555431-E314-44D8-B8AF-8920F2E97F67}"/>
              </a:ext>
            </a:extLst>
          </p:cNvPr>
          <p:cNvSpPr txBox="1">
            <a:spLocks/>
          </p:cNvSpPr>
          <p:nvPr/>
        </p:nvSpPr>
        <p:spPr>
          <a:xfrm>
            <a:off x="432003" y="240002"/>
            <a:ext cx="8460000" cy="461665"/>
          </a:xfrm>
          <a:prstGeom prst="rect">
            <a:avLst/>
          </a:prstGeom>
          <a:noFill/>
        </p:spPr>
        <p:txBody>
          <a:bodyPr vert="horz" wrap="square" lIns="0" tIns="0" rIns="0" bIns="0" rtlCol="0" anchor="t" anchorCtr="0">
            <a:spAutoFit/>
          </a:bodyPr>
          <a:lstStyle>
            <a:lvl1pPr algn="l" defTabSz="685783" rtl="0" eaLnBrk="1" latinLnBrk="0" hangingPunct="1">
              <a:lnSpc>
                <a:spcPct val="100000"/>
              </a:lnSpc>
              <a:spcBef>
                <a:spcPct val="0"/>
              </a:spcBef>
              <a:buNone/>
              <a:defRPr sz="3000" kern="1200">
                <a:solidFill>
                  <a:srgbClr val="EE7326"/>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a:t>Taux réduits de cotisations	</a:t>
            </a:r>
          </a:p>
        </p:txBody>
      </p:sp>
      <p:sp>
        <p:nvSpPr>
          <p:cNvPr id="11" name="Espace réservé du texte 4">
            <a:extLst>
              <a:ext uri="{FF2B5EF4-FFF2-40B4-BE49-F238E27FC236}">
                <a16:creationId xmlns:a16="http://schemas.microsoft.com/office/drawing/2014/main" id="{577C32D2-952D-D0E0-9520-144F29B2B630}"/>
              </a:ext>
            </a:extLst>
          </p:cNvPr>
          <p:cNvSpPr txBox="1">
            <a:spLocks/>
          </p:cNvSpPr>
          <p:nvPr/>
        </p:nvSpPr>
        <p:spPr>
          <a:xfrm>
            <a:off x="432003" y="781332"/>
            <a:ext cx="4096455" cy="359491"/>
          </a:xfrm>
          <a:prstGeom prst="rect">
            <a:avLst/>
          </a:prstGeom>
          <a:ln w="12700">
            <a:solidFill>
              <a:srgbClr val="134389"/>
            </a:solidFill>
          </a:ln>
        </p:spPr>
        <p:txBody>
          <a:bodyPr vert="horz" wrap="none" lIns="108000" tIns="36000" rIns="108000" bIns="36000" rtlCol="0" anchor="t" anchorCtr="0">
            <a:spAutoFit/>
          </a:bodyPr>
          <a:lstStyle>
            <a:lvl1pPr marL="0" indent="0" algn="l" defTabSz="685783" rtl="0" eaLnBrk="1" fontAlgn="ctr" latinLnBrk="0" hangingPunct="1">
              <a:lnSpc>
                <a:spcPct val="100000"/>
              </a:lnSpc>
              <a:spcBef>
                <a:spcPts val="0"/>
              </a:spcBef>
              <a:buFont typeface="Arial" panose="020B0604020202020204" pitchFamily="34" charset="0"/>
              <a:buNone/>
              <a:defRPr sz="2200" b="1" i="0" u="none" strike="noStrike" kern="1200" cap="none" spc="0" baseline="0" dirty="0">
                <a:solidFill>
                  <a:srgbClr val="134389"/>
                </a:solidFill>
                <a:uFillTx/>
                <a:latin typeface="Arial"/>
                <a:ea typeface="Arial"/>
                <a:cs typeface="Arial"/>
                <a:sym typeface="Arial"/>
              </a:defRPr>
            </a:lvl1pPr>
            <a:lvl2pPr marL="514338" indent="-171446" algn="l" defTabSz="685783" rtl="0" eaLnBrk="1" latinLnBrk="0" hangingPunct="1">
              <a:lnSpc>
                <a:spcPct val="90000"/>
              </a:lnSpc>
              <a:spcBef>
                <a:spcPts val="375"/>
              </a:spcBef>
              <a:buFont typeface="Arial" panose="020B0604020202020204" pitchFamily="34" charset="0"/>
              <a:buChar char="•"/>
              <a:defRPr sz="1800" kern="1200">
                <a:solidFill>
                  <a:srgbClr val="134389"/>
                </a:solidFill>
                <a:latin typeface="Arial" panose="020B0604020202020204" pitchFamily="34" charset="0"/>
                <a:ea typeface="+mn-ea"/>
                <a:cs typeface="Arial" panose="020B0604020202020204" pitchFamily="34" charset="0"/>
              </a:defRPr>
            </a:lvl2pPr>
            <a:lvl3pPr marL="857229" indent="-171446" algn="l" defTabSz="685783" rtl="0" eaLnBrk="1" latinLnBrk="0" hangingPunct="1">
              <a:lnSpc>
                <a:spcPct val="90000"/>
              </a:lnSpc>
              <a:spcBef>
                <a:spcPts val="375"/>
              </a:spcBef>
              <a:buFont typeface="Arial" panose="020B0604020202020204" pitchFamily="34" charset="0"/>
              <a:buChar char="•"/>
              <a:defRPr sz="1500" kern="1200">
                <a:solidFill>
                  <a:srgbClr val="134389"/>
                </a:solidFill>
                <a:latin typeface="Arial" panose="020B0604020202020204" pitchFamily="34" charset="0"/>
                <a:ea typeface="+mn-ea"/>
                <a:cs typeface="Arial" panose="020B0604020202020204" pitchFamily="34" charset="0"/>
              </a:defRPr>
            </a:lvl3pPr>
            <a:lvl4pPr marL="1200121" indent="-171446" algn="l" defTabSz="685783" rtl="0" eaLnBrk="1" latinLnBrk="0" hangingPunct="1">
              <a:lnSpc>
                <a:spcPct val="90000"/>
              </a:lnSpc>
              <a:spcBef>
                <a:spcPts val="375"/>
              </a:spcBef>
              <a:buFont typeface="Arial" panose="020B0604020202020204" pitchFamily="34" charset="0"/>
              <a:buChar char="•"/>
              <a:defRPr sz="1351" kern="1200">
                <a:solidFill>
                  <a:srgbClr val="134389"/>
                </a:solidFill>
                <a:latin typeface="Arial" panose="020B0604020202020204" pitchFamily="34" charset="0"/>
                <a:ea typeface="+mn-ea"/>
                <a:cs typeface="Arial" panose="020B0604020202020204" pitchFamily="34" charset="0"/>
              </a:defRPr>
            </a:lvl4pPr>
            <a:lvl5pPr marL="1543012" indent="-171446" algn="l" defTabSz="685783" rtl="0" eaLnBrk="1" latinLnBrk="0" hangingPunct="1">
              <a:lnSpc>
                <a:spcPct val="90000"/>
              </a:lnSpc>
              <a:spcBef>
                <a:spcPts val="375"/>
              </a:spcBef>
              <a:buFont typeface="Arial" panose="020B0604020202020204" pitchFamily="34" charset="0"/>
              <a:buChar char="•"/>
              <a:defRPr sz="1200" kern="1200">
                <a:solidFill>
                  <a:srgbClr val="134389"/>
                </a:solidFill>
                <a:latin typeface="Arial" panose="020B0604020202020204" pitchFamily="34" charset="0"/>
                <a:ea typeface="+mn-ea"/>
                <a:cs typeface="Arial" panose="020B0604020202020204" pitchFamily="34" charset="0"/>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r>
              <a:rPr lang="fr-FR"/>
              <a:t>Modalités Déclaratives</a:t>
            </a:r>
          </a:p>
        </p:txBody>
      </p:sp>
    </p:spTree>
    <p:extLst>
      <p:ext uri="{BB962C8B-B14F-4D97-AF65-F5344CB8AC3E}">
        <p14:creationId xmlns:p14="http://schemas.microsoft.com/office/powerpoint/2010/main" val="58094778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12CC3F-FD95-44B8-800D-A7C86FDE089E}"/>
              </a:ext>
            </a:extLst>
          </p:cNvPr>
          <p:cNvSpPr>
            <a:spLocks noGrp="1"/>
          </p:cNvSpPr>
          <p:nvPr>
            <p:ph type="title"/>
          </p:nvPr>
        </p:nvSpPr>
        <p:spPr>
          <a:xfrm>
            <a:off x="4159148" y="1536002"/>
            <a:ext cx="4675666" cy="553998"/>
          </a:xfrm>
        </p:spPr>
        <p:txBody>
          <a:bodyPr/>
          <a:lstStyle/>
          <a:p>
            <a:r>
              <a:rPr lang="fr-FR" sz="1800" b="0" u="sng" dirty="0"/>
              <a:t>La régularisation de la LODEOM et de la RGDU</a:t>
            </a:r>
          </a:p>
        </p:txBody>
      </p:sp>
      <p:sp>
        <p:nvSpPr>
          <p:cNvPr id="3" name="Espace réservé du texte 2">
            <a:extLst>
              <a:ext uri="{FF2B5EF4-FFF2-40B4-BE49-F238E27FC236}">
                <a16:creationId xmlns:a16="http://schemas.microsoft.com/office/drawing/2014/main" id="{5850B18D-018F-A7EE-E141-82F372BA032C}"/>
              </a:ext>
            </a:extLst>
          </p:cNvPr>
          <p:cNvSpPr>
            <a:spLocks noGrp="1"/>
          </p:cNvSpPr>
          <p:nvPr>
            <p:ph type="body" sz="quarter" idx="21"/>
          </p:nvPr>
        </p:nvSpPr>
        <p:spPr/>
        <p:txBody>
          <a:bodyPr/>
          <a:lstStyle/>
          <a:p>
            <a:r>
              <a:rPr lang="fr-FR" dirty="0"/>
              <a:t>05</a:t>
            </a:r>
          </a:p>
        </p:txBody>
      </p:sp>
      <p:sp>
        <p:nvSpPr>
          <p:cNvPr id="4" name="Espace réservé du numéro de diapositive 3">
            <a:extLst>
              <a:ext uri="{FF2B5EF4-FFF2-40B4-BE49-F238E27FC236}">
                <a16:creationId xmlns:a16="http://schemas.microsoft.com/office/drawing/2014/main" id="{44BED5E0-7546-04AA-DFB8-0578A03B8F09}"/>
              </a:ext>
            </a:extLst>
          </p:cNvPr>
          <p:cNvSpPr>
            <a:spLocks noGrp="1"/>
          </p:cNvSpPr>
          <p:nvPr>
            <p:ph type="sldNum" sz="quarter" idx="52"/>
          </p:nvPr>
        </p:nvSpPr>
        <p:spPr>
          <a:prstGeom prst="rect">
            <a:avLst/>
          </a:prstGeom>
        </p:spPr>
        <p:txBody>
          <a:bodyPr/>
          <a:lstStyle/>
          <a:p>
            <a:fld id="{86CB4B4D-7CA3-9044-876B-883B54F8677D}" type="slidenum">
              <a:rPr lang="fr-FR" smtClean="0"/>
              <a:pPr/>
              <a:t>33</a:t>
            </a:fld>
            <a:endParaRPr lang="fr-FR"/>
          </a:p>
        </p:txBody>
      </p:sp>
    </p:spTree>
    <p:extLst>
      <p:ext uri="{BB962C8B-B14F-4D97-AF65-F5344CB8AC3E}">
        <p14:creationId xmlns:p14="http://schemas.microsoft.com/office/powerpoint/2010/main" val="2464168963"/>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2003" y="240002"/>
            <a:ext cx="8460000" cy="861774"/>
          </a:xfrm>
        </p:spPr>
        <p:txBody>
          <a:bodyPr/>
          <a:lstStyle/>
          <a:p>
            <a:r>
              <a:rPr lang="fr-FR" sz="2800" b="1" dirty="0">
                <a:solidFill>
                  <a:srgbClr val="306EC7"/>
                </a:solidFill>
                <a:latin typeface="Calibri"/>
                <a:ea typeface="Calibri"/>
                <a:cs typeface="Calibri"/>
              </a:rPr>
              <a:t>La régularisation annuelle applicable à la </a:t>
            </a:r>
            <a:r>
              <a:rPr lang="fr-FR" sz="2800" b="1" dirty="0" err="1">
                <a:solidFill>
                  <a:srgbClr val="306EC7"/>
                </a:solidFill>
                <a:latin typeface="Calibri"/>
                <a:ea typeface="Calibri"/>
                <a:cs typeface="Calibri"/>
              </a:rPr>
              <a:t>Lodéom</a:t>
            </a:r>
            <a:r>
              <a:rPr lang="fr-FR" sz="2800" b="1" dirty="0">
                <a:solidFill>
                  <a:srgbClr val="306EC7"/>
                </a:solidFill>
                <a:latin typeface="Calibri"/>
                <a:ea typeface="Calibri"/>
                <a:cs typeface="Calibri"/>
              </a:rPr>
              <a:t> Mayotte et à la RGDU Mayotte</a:t>
            </a:r>
            <a:endParaRPr lang="fr-FR" dirty="0"/>
          </a:p>
        </p:txBody>
      </p:sp>
      <p:sp>
        <p:nvSpPr>
          <p:cNvPr id="3" name="Espace réservé du texte 2"/>
          <p:cNvSpPr>
            <a:spLocks noGrp="1"/>
          </p:cNvSpPr>
          <p:nvPr>
            <p:ph type="body" sz="quarter" idx="33"/>
          </p:nvPr>
        </p:nvSpPr>
        <p:spPr>
          <a:xfrm>
            <a:off x="432000" y="1231490"/>
            <a:ext cx="8539199" cy="4737311"/>
          </a:xfrm>
        </p:spPr>
        <p:txBody>
          <a:bodyPr vert="horz" lIns="0" tIns="0" rIns="0" bIns="0" rtlCol="0" anchor="t">
            <a:normAutofit/>
          </a:bodyPr>
          <a:lstStyle/>
          <a:p>
            <a:r>
              <a:rPr lang="fr-FR" sz="1400" b="1" dirty="0"/>
              <a:t>Principe générale : </a:t>
            </a:r>
            <a:r>
              <a:rPr lang="fr-FR" sz="1400" dirty="0"/>
              <a:t>Certaines déductions dont la LODEOM et la RGDU sont calculées sur la base de la rémunération annuelle. Comme la paie est faite mensuellement, l’employeur est fondé à procéder à des régularisations d’un mois sur l’autre (régularisation progressive) ou en une seule fois à la fin de l’année (Régularisation annuelle).</a:t>
            </a:r>
          </a:p>
          <a:p>
            <a:endParaRPr lang="fr-FR" sz="1400" dirty="0"/>
          </a:p>
          <a:p>
            <a:r>
              <a:rPr lang="fr-FR" sz="1400" b="1" dirty="0"/>
              <a:t>1. Régularisation progressive d’un mois sur l’autre (Méthode recommandée)</a:t>
            </a:r>
          </a:p>
          <a:p>
            <a:pPr lvl="1"/>
            <a:r>
              <a:rPr lang="fr-FR" sz="1400" dirty="0"/>
              <a:t>La déduction est ajustée </a:t>
            </a:r>
            <a:r>
              <a:rPr lang="fr-FR" sz="1400" b="1" dirty="0"/>
              <a:t>mois après mois</a:t>
            </a:r>
            <a:r>
              <a:rPr lang="fr-FR" sz="1400" dirty="0"/>
              <a:t>, en fonction du cumul de rémunération. Chaque période corrige la précédente. </a:t>
            </a:r>
          </a:p>
          <a:p>
            <a:pPr lvl="1"/>
            <a:r>
              <a:rPr lang="fr-FR" sz="1400" dirty="0"/>
              <a:t>Cette méthode limite les écarts en fin d’année et sécurise la DSN.</a:t>
            </a:r>
          </a:p>
          <a:p>
            <a:endParaRPr lang="fr-FR" sz="1400" dirty="0"/>
          </a:p>
          <a:p>
            <a:r>
              <a:rPr lang="fr-FR" sz="1400" b="1" dirty="0"/>
              <a:t>2. Régularisation annuelle en une seule fois (Méthode autorisée)</a:t>
            </a:r>
          </a:p>
          <a:p>
            <a:pPr lvl="1"/>
            <a:r>
              <a:rPr lang="fr-FR" sz="1400" dirty="0"/>
              <a:t>La déduction est recalculée </a:t>
            </a:r>
            <a:r>
              <a:rPr lang="fr-FR" sz="1400" b="1" dirty="0"/>
              <a:t>sur le dernier mois de l’année</a:t>
            </a:r>
            <a:r>
              <a:rPr lang="fr-FR" sz="1400" dirty="0"/>
              <a:t>, en tenant compte de l’ensemble de la rémunération de l’année.</a:t>
            </a:r>
          </a:p>
          <a:p>
            <a:pPr lvl="1"/>
            <a:r>
              <a:rPr lang="fr-FR" sz="1400" dirty="0"/>
              <a:t>La déduction du dernier mois est alors égale à la déduction annuelle calculée mois les déductions déjà faites courant de l’année. </a:t>
            </a:r>
          </a:p>
          <a:p>
            <a:pPr lvl="1"/>
            <a:r>
              <a:rPr lang="fr-FR" sz="1400" dirty="0"/>
              <a:t>On applique d’un coup le montant final, même si cela crée une variation importante sur un seul mois.</a:t>
            </a:r>
          </a:p>
          <a:p>
            <a:pPr lvl="1"/>
            <a:r>
              <a:rPr lang="fr-FR" sz="1400" dirty="0"/>
              <a:t>Méthode plus simple, mais peut créer des variations importantes sur un seul mois.</a:t>
            </a:r>
          </a:p>
          <a:p>
            <a:endParaRPr lang="fr-FR" dirty="0"/>
          </a:p>
        </p:txBody>
      </p:sp>
      <p:sp>
        <p:nvSpPr>
          <p:cNvPr id="6" name="Espace réservé du numéro de diapositive 5"/>
          <p:cNvSpPr>
            <a:spLocks noGrp="1"/>
          </p:cNvSpPr>
          <p:nvPr>
            <p:ph type="sldNum" sz="quarter" idx="52"/>
          </p:nvPr>
        </p:nvSpPr>
        <p:spPr/>
        <p:txBody>
          <a:bodyPr/>
          <a:lstStyle/>
          <a:p>
            <a:fld id="{0282FDC2-70C1-5C43-A3B8-F09EF6351E29}" type="slidenum">
              <a:rPr lang="fr-FR" smtClean="0"/>
              <a:pPr/>
              <a:t>34</a:t>
            </a:fld>
            <a:endParaRPr lang="fr-FR"/>
          </a:p>
        </p:txBody>
      </p:sp>
    </p:spTree>
    <p:extLst>
      <p:ext uri="{BB962C8B-B14F-4D97-AF65-F5344CB8AC3E}">
        <p14:creationId xmlns:p14="http://schemas.microsoft.com/office/powerpoint/2010/main" val="2639822781"/>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D2AB59-D5B6-DA16-43CD-15A0247C2EA7}"/>
              </a:ext>
            </a:extLst>
          </p:cNvPr>
          <p:cNvSpPr>
            <a:spLocks noGrp="1"/>
          </p:cNvSpPr>
          <p:nvPr>
            <p:ph type="title"/>
          </p:nvPr>
        </p:nvSpPr>
        <p:spPr/>
        <p:txBody>
          <a:bodyPr/>
          <a:lstStyle/>
          <a:p>
            <a:r>
              <a:rPr lang="fr-FR">
                <a:latin typeface="Arial"/>
                <a:cs typeface="Arial"/>
              </a:rPr>
              <a:t>Liens utiles </a:t>
            </a:r>
            <a:endParaRPr lang="fr-FR"/>
          </a:p>
        </p:txBody>
      </p:sp>
      <p:sp>
        <p:nvSpPr>
          <p:cNvPr id="3" name="Espace réservé du texte 2">
            <a:extLst>
              <a:ext uri="{FF2B5EF4-FFF2-40B4-BE49-F238E27FC236}">
                <a16:creationId xmlns:a16="http://schemas.microsoft.com/office/drawing/2014/main" id="{34012D3D-0771-5C60-B49B-3949C0B7FAE3}"/>
              </a:ext>
            </a:extLst>
          </p:cNvPr>
          <p:cNvSpPr>
            <a:spLocks noGrp="1"/>
          </p:cNvSpPr>
          <p:nvPr>
            <p:ph type="body" sz="quarter" idx="33"/>
          </p:nvPr>
        </p:nvSpPr>
        <p:spPr>
          <a:xfrm>
            <a:off x="432001" y="1049739"/>
            <a:ext cx="8460240" cy="5269366"/>
          </a:xfrm>
        </p:spPr>
        <p:txBody>
          <a:bodyPr vert="horz" lIns="0" tIns="0" rIns="0" bIns="0" rtlCol="0" anchor="t">
            <a:normAutofit/>
          </a:bodyPr>
          <a:lstStyle/>
          <a:p>
            <a:pPr marL="316865" indent="-307340"/>
            <a:r>
              <a:rPr lang="fr-FR" sz="2000" dirty="0">
                <a:solidFill>
                  <a:srgbClr val="002060"/>
                </a:solidFill>
                <a:latin typeface="Arial"/>
                <a:cs typeface="Arial"/>
              </a:rPr>
              <a:t>Site CSSM :</a:t>
            </a:r>
            <a:r>
              <a:rPr lang="fr-FR" sz="2000" dirty="0">
                <a:solidFill>
                  <a:srgbClr val="002060"/>
                </a:solidFill>
                <a:latin typeface="Arial"/>
                <a:ea typeface="Calibri"/>
                <a:cs typeface="Arial"/>
              </a:rPr>
              <a:t> </a:t>
            </a:r>
            <a:r>
              <a:rPr lang="fr-FR" sz="2000" dirty="0">
                <a:solidFill>
                  <a:srgbClr val="002060"/>
                </a:solidFill>
                <a:latin typeface="Calibri"/>
                <a:ea typeface="Calibri"/>
                <a:cs typeface="Calibri"/>
                <a:hlinkClick r:id="rId2"/>
              </a:rPr>
              <a:t>https://www.cssm.fr</a:t>
            </a:r>
            <a:endParaRPr lang="fr-FR" sz="2000" dirty="0">
              <a:solidFill>
                <a:srgbClr val="002060"/>
              </a:solidFill>
              <a:latin typeface="Calibri"/>
              <a:ea typeface="Calibri"/>
              <a:cs typeface="Calibri"/>
            </a:endParaRPr>
          </a:p>
          <a:p>
            <a:pPr marL="9525" indent="0">
              <a:buNone/>
            </a:pPr>
            <a:r>
              <a:rPr lang="fr-FR" sz="2000" dirty="0">
                <a:solidFill>
                  <a:srgbClr val="002060"/>
                </a:solidFill>
                <a:latin typeface="Arial"/>
                <a:cs typeface="Arial"/>
              </a:rPr>
              <a:t>Exonérations patronales RGDU et LODEOM </a:t>
            </a:r>
            <a:endParaRPr lang="fr-FR" dirty="0"/>
          </a:p>
          <a:p>
            <a:pPr marL="9525" indent="0">
              <a:buNone/>
            </a:pPr>
            <a:r>
              <a:rPr lang="fr-FR" sz="2000" dirty="0">
                <a:solidFill>
                  <a:srgbClr val="002060"/>
                </a:solidFill>
                <a:latin typeface="Arial"/>
                <a:cs typeface="Arial"/>
                <a:hlinkClick r:id="rId3"/>
              </a:rPr>
              <a:t>https://www.cssm.fr/actualite/reduction-generale-degressive-unique-rgdu-et-exoneration-lodeom</a:t>
            </a:r>
            <a:endParaRPr lang="fr-FR" sz="2000" dirty="0">
              <a:solidFill>
                <a:srgbClr val="002060"/>
              </a:solidFill>
              <a:latin typeface="Arial"/>
              <a:cs typeface="Arial"/>
            </a:endParaRPr>
          </a:p>
          <a:p>
            <a:pPr marL="9525" indent="0">
              <a:buNone/>
            </a:pPr>
            <a:endParaRPr lang="fr-FR" dirty="0"/>
          </a:p>
          <a:p>
            <a:pPr marL="316865" indent="-307340"/>
            <a:r>
              <a:rPr lang="fr-FR" sz="2000" dirty="0">
                <a:latin typeface="Arial"/>
                <a:cs typeface="Arial"/>
              </a:rPr>
              <a:t>Liens URSSAF</a:t>
            </a:r>
            <a:r>
              <a:rPr lang="fr-FR" dirty="0">
                <a:latin typeface="Arial"/>
                <a:cs typeface="Arial"/>
              </a:rPr>
              <a:t> </a:t>
            </a:r>
            <a:r>
              <a:rPr lang="fr-FR" sz="2000" dirty="0">
                <a:latin typeface="Calibri"/>
                <a:ea typeface="Calibri"/>
                <a:cs typeface="Calibri"/>
                <a:hlinkClick r:id="rId4"/>
              </a:rPr>
              <a:t>https://www.urssaf.fr</a:t>
            </a:r>
            <a:endParaRPr lang="fr-FR" sz="2000" dirty="0">
              <a:latin typeface="Arial"/>
              <a:cs typeface="Arial"/>
            </a:endParaRPr>
          </a:p>
          <a:p>
            <a:pPr marL="91440" indent="0">
              <a:lnSpc>
                <a:spcPct val="150000"/>
              </a:lnSpc>
              <a:buNone/>
            </a:pPr>
            <a:r>
              <a:rPr lang="fr-FR" sz="2000" dirty="0">
                <a:latin typeface="Arial"/>
                <a:ea typeface="Calibri"/>
                <a:cs typeface="Arial"/>
              </a:rPr>
              <a:t>RGDU </a:t>
            </a:r>
            <a:r>
              <a:rPr lang="fr-FR" sz="2000" dirty="0">
                <a:latin typeface="Arial"/>
                <a:ea typeface="Calibri"/>
                <a:cs typeface="Arial"/>
                <a:hlinkClick r:id="rId5"/>
              </a:rPr>
              <a:t>La réduction générale dégressive unique - Urssaf.fr</a:t>
            </a:r>
            <a:r>
              <a:rPr lang="fr-FR" sz="2000" dirty="0">
                <a:latin typeface="Arial"/>
                <a:ea typeface="Calibri"/>
                <a:cs typeface="Arial"/>
              </a:rPr>
              <a:t> </a:t>
            </a:r>
            <a:endParaRPr lang="fr-FR" sz="2000" dirty="0">
              <a:latin typeface="Calibri"/>
              <a:ea typeface="Calibri"/>
              <a:cs typeface="Calibri"/>
            </a:endParaRPr>
          </a:p>
          <a:p>
            <a:pPr marL="91440" indent="0">
              <a:lnSpc>
                <a:spcPct val="150000"/>
              </a:lnSpc>
              <a:buNone/>
            </a:pPr>
            <a:r>
              <a:rPr lang="fr-FR" sz="2000" dirty="0" err="1">
                <a:latin typeface="Arial"/>
                <a:ea typeface="Calibri"/>
                <a:cs typeface="Arial"/>
              </a:rPr>
              <a:t>Lodéom</a:t>
            </a:r>
            <a:r>
              <a:rPr lang="fr-FR" sz="2000" dirty="0">
                <a:latin typeface="Arial"/>
                <a:ea typeface="Calibri"/>
                <a:cs typeface="Arial"/>
              </a:rPr>
              <a:t> </a:t>
            </a:r>
            <a:r>
              <a:rPr lang="fr-FR" sz="2000" dirty="0">
                <a:latin typeface="Arial"/>
                <a:ea typeface="Calibri"/>
                <a:cs typeface="Arial"/>
                <a:hlinkClick r:id="rId6"/>
              </a:rPr>
              <a:t>Exonération Lodéom - Urssaf.fr</a:t>
            </a:r>
            <a:r>
              <a:rPr lang="fr-FR" sz="2000" dirty="0">
                <a:latin typeface="Arial"/>
                <a:ea typeface="Calibri"/>
                <a:cs typeface="Arial"/>
              </a:rPr>
              <a:t> ;</a:t>
            </a:r>
            <a:endParaRPr lang="fr-FR" sz="2000" dirty="0">
              <a:latin typeface="Calibri"/>
              <a:ea typeface="Calibri"/>
              <a:cs typeface="Calibri"/>
            </a:endParaRPr>
          </a:p>
          <a:p>
            <a:pPr marL="91440" indent="0">
              <a:lnSpc>
                <a:spcPct val="150000"/>
              </a:lnSpc>
              <a:buNone/>
            </a:pPr>
            <a:r>
              <a:rPr lang="fr-FR" sz="2000" dirty="0">
                <a:latin typeface="Arial"/>
                <a:ea typeface="Calibri"/>
                <a:cs typeface="Arial"/>
                <a:hlinkClick r:id="rId7"/>
              </a:rPr>
              <a:t>Guide déclaratif Urssaf</a:t>
            </a:r>
            <a:r>
              <a:rPr lang="fr-FR" sz="2000" dirty="0">
                <a:latin typeface="Arial"/>
                <a:ea typeface="Calibri"/>
                <a:cs typeface="Arial"/>
              </a:rPr>
              <a:t> qui précise les modalités déclaratives de ces exonérations ;</a:t>
            </a:r>
            <a:endParaRPr lang="fr-FR" dirty="0"/>
          </a:p>
          <a:p>
            <a:pPr marL="91440" indent="0">
              <a:buNone/>
            </a:pPr>
            <a:endParaRPr lang="fr-FR" sz="2000" dirty="0">
              <a:latin typeface="Arial"/>
              <a:ea typeface="Calibri"/>
              <a:cs typeface="Arial"/>
            </a:endParaRPr>
          </a:p>
          <a:p>
            <a:pPr marL="316865" indent="-307340"/>
            <a:r>
              <a:rPr lang="fr-FR" sz="1800" dirty="0">
                <a:solidFill>
                  <a:srgbClr val="002060"/>
                </a:solidFill>
                <a:latin typeface="Arial"/>
                <a:cs typeface="Arial"/>
              </a:rPr>
              <a:t> </a:t>
            </a:r>
            <a:r>
              <a:rPr lang="fr-FR" sz="2000" dirty="0">
                <a:latin typeface="Arial"/>
                <a:cs typeface="Arial"/>
              </a:rPr>
              <a:t>Liens Bulletin officiel de la sécurité sociale :</a:t>
            </a:r>
            <a:r>
              <a:rPr lang="fr-FR" sz="1800" dirty="0">
                <a:solidFill>
                  <a:srgbClr val="002060"/>
                </a:solidFill>
                <a:latin typeface="Arial"/>
                <a:cs typeface="Arial"/>
              </a:rPr>
              <a:t> </a:t>
            </a:r>
            <a:r>
              <a:rPr lang="fr-FR" sz="2000" dirty="0">
                <a:solidFill>
                  <a:srgbClr val="FFFFFF"/>
                </a:solidFill>
                <a:latin typeface="Arial"/>
                <a:cs typeface="Arial"/>
              </a:rPr>
              <a:t>(</a:t>
            </a:r>
            <a:r>
              <a:rPr lang="fr-FR" sz="2000" dirty="0">
                <a:solidFill>
                  <a:srgbClr val="002060"/>
                </a:solidFill>
                <a:latin typeface="Arial"/>
                <a:cs typeface="Arial"/>
                <a:hlinkClick r:id="rId8"/>
              </a:rPr>
              <a:t>http://boss.gouv.fr</a:t>
            </a:r>
            <a:r>
              <a:rPr lang="fr-FR" sz="2000" dirty="0">
                <a:solidFill>
                  <a:srgbClr val="FFFFFF"/>
                </a:solidFill>
                <a:latin typeface="Arial"/>
                <a:cs typeface="Arial"/>
              </a:rPr>
              <a:t>)</a:t>
            </a:r>
            <a:endParaRPr lang="fr-FR" sz="2000" dirty="0">
              <a:latin typeface="Calibri"/>
              <a:ea typeface="Calibri"/>
              <a:cs typeface="Calibri"/>
            </a:endParaRPr>
          </a:p>
        </p:txBody>
      </p:sp>
      <p:sp>
        <p:nvSpPr>
          <p:cNvPr id="6" name="Espace réservé du numéro de diapositive 5">
            <a:extLst>
              <a:ext uri="{FF2B5EF4-FFF2-40B4-BE49-F238E27FC236}">
                <a16:creationId xmlns:a16="http://schemas.microsoft.com/office/drawing/2014/main" id="{110A5ADE-C6C5-51BA-BE6B-2621DEF58358}"/>
              </a:ext>
            </a:extLst>
          </p:cNvPr>
          <p:cNvSpPr>
            <a:spLocks noGrp="1"/>
          </p:cNvSpPr>
          <p:nvPr>
            <p:ph type="sldNum" sz="quarter" idx="52"/>
          </p:nvPr>
        </p:nvSpPr>
        <p:spPr/>
        <p:txBody>
          <a:bodyPr/>
          <a:lstStyle/>
          <a:p>
            <a:fld id="{0282FDC2-70C1-5C43-A3B8-F09EF6351E29}" type="slidenum">
              <a:rPr lang="fr-FR" smtClean="0"/>
              <a:pPr/>
              <a:t>35</a:t>
            </a:fld>
            <a:endParaRPr lang="fr-FR"/>
          </a:p>
        </p:txBody>
      </p:sp>
    </p:spTree>
    <p:extLst>
      <p:ext uri="{BB962C8B-B14F-4D97-AF65-F5344CB8AC3E}">
        <p14:creationId xmlns:p14="http://schemas.microsoft.com/office/powerpoint/2010/main" val="2853283941"/>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3272FC1-F910-E3E1-465C-C81C62591D32}"/>
              </a:ext>
            </a:extLst>
          </p:cNvPr>
          <p:cNvSpPr>
            <a:spLocks noGrp="1"/>
          </p:cNvSpPr>
          <p:nvPr>
            <p:ph type="body" sz="quarter" idx="10"/>
          </p:nvPr>
        </p:nvSpPr>
        <p:spPr>
          <a:xfrm>
            <a:off x="802119" y="1253982"/>
            <a:ext cx="2829982" cy="1964905"/>
          </a:xfrm>
        </p:spPr>
        <p:txBody>
          <a:bodyPr/>
          <a:lstStyle/>
          <a:p>
            <a:r>
              <a:rPr lang="fr-FR"/>
              <a:t>Merci pour votre attention</a:t>
            </a:r>
          </a:p>
        </p:txBody>
      </p:sp>
    </p:spTree>
    <p:extLst>
      <p:ext uri="{BB962C8B-B14F-4D97-AF65-F5344CB8AC3E}">
        <p14:creationId xmlns:p14="http://schemas.microsoft.com/office/powerpoint/2010/main" val="33588397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A877B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12CC3F-FD95-44B8-800D-A7C86FDE089E}"/>
              </a:ext>
            </a:extLst>
          </p:cNvPr>
          <p:cNvSpPr>
            <a:spLocks noGrp="1"/>
          </p:cNvSpPr>
          <p:nvPr>
            <p:ph type="title"/>
          </p:nvPr>
        </p:nvSpPr>
        <p:spPr>
          <a:xfrm>
            <a:off x="4159148" y="1536002"/>
            <a:ext cx="4918252" cy="1384995"/>
          </a:xfrm>
        </p:spPr>
        <p:txBody>
          <a:bodyPr/>
          <a:lstStyle/>
          <a:p>
            <a:r>
              <a:rPr lang="fr-FR"/>
              <a:t>Origines de ces changements :</a:t>
            </a:r>
            <a:br>
              <a:rPr lang="fr-FR"/>
            </a:br>
            <a:r>
              <a:rPr lang="fr-FR"/>
              <a:t>Evolution du Cadre Légal</a:t>
            </a:r>
          </a:p>
        </p:txBody>
      </p:sp>
      <p:sp>
        <p:nvSpPr>
          <p:cNvPr id="3" name="Espace réservé du texte 2">
            <a:extLst>
              <a:ext uri="{FF2B5EF4-FFF2-40B4-BE49-F238E27FC236}">
                <a16:creationId xmlns:a16="http://schemas.microsoft.com/office/drawing/2014/main" id="{5850B18D-018F-A7EE-E141-82F372BA032C}"/>
              </a:ext>
            </a:extLst>
          </p:cNvPr>
          <p:cNvSpPr>
            <a:spLocks noGrp="1"/>
          </p:cNvSpPr>
          <p:nvPr>
            <p:ph type="body" sz="quarter" idx="21"/>
          </p:nvPr>
        </p:nvSpPr>
        <p:spPr/>
        <p:txBody>
          <a:bodyPr/>
          <a:lstStyle/>
          <a:p>
            <a:r>
              <a:rPr lang="fr-FR"/>
              <a:t>01</a:t>
            </a:r>
          </a:p>
        </p:txBody>
      </p:sp>
      <p:sp>
        <p:nvSpPr>
          <p:cNvPr id="4" name="Espace réservé du numéro de diapositive 3">
            <a:extLst>
              <a:ext uri="{FF2B5EF4-FFF2-40B4-BE49-F238E27FC236}">
                <a16:creationId xmlns:a16="http://schemas.microsoft.com/office/drawing/2014/main" id="{44BED5E0-7546-04AA-DFB8-0578A03B8F09}"/>
              </a:ext>
            </a:extLst>
          </p:cNvPr>
          <p:cNvSpPr>
            <a:spLocks noGrp="1"/>
          </p:cNvSpPr>
          <p:nvPr>
            <p:ph type="sldNum" sz="quarter" idx="52"/>
          </p:nvPr>
        </p:nvSpPr>
        <p:spPr>
          <a:prstGeom prst="rect">
            <a:avLst/>
          </a:prstGeom>
        </p:spPr>
        <p:txBody>
          <a:bodyPr/>
          <a:lstStyle/>
          <a:p>
            <a:fld id="{86CB4B4D-7CA3-9044-876B-883B54F8677D}" type="slidenum">
              <a:rPr lang="fr-FR" smtClean="0"/>
              <a:pPr/>
              <a:t>4</a:t>
            </a:fld>
            <a:endParaRPr lang="fr-FR"/>
          </a:p>
        </p:txBody>
      </p:sp>
    </p:spTree>
    <p:extLst>
      <p:ext uri="{BB962C8B-B14F-4D97-AF65-F5344CB8AC3E}">
        <p14:creationId xmlns:p14="http://schemas.microsoft.com/office/powerpoint/2010/main" val="120386114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6CC813-909B-D1DD-3962-791288783848}"/>
              </a:ext>
            </a:extLst>
          </p:cNvPr>
          <p:cNvSpPr>
            <a:spLocks noGrp="1"/>
          </p:cNvSpPr>
          <p:nvPr>
            <p:ph type="title"/>
          </p:nvPr>
        </p:nvSpPr>
        <p:spPr/>
        <p:txBody>
          <a:bodyPr/>
          <a:lstStyle/>
          <a:p>
            <a:r>
              <a:rPr lang="fr-FR"/>
              <a:t>Evolution du cadre Légal</a:t>
            </a:r>
          </a:p>
        </p:txBody>
      </p:sp>
      <p:sp>
        <p:nvSpPr>
          <p:cNvPr id="3" name="Espace réservé du texte 2">
            <a:extLst>
              <a:ext uri="{FF2B5EF4-FFF2-40B4-BE49-F238E27FC236}">
                <a16:creationId xmlns:a16="http://schemas.microsoft.com/office/drawing/2014/main" id="{686B3848-5855-93DC-8A48-3893117E7E39}"/>
              </a:ext>
            </a:extLst>
          </p:cNvPr>
          <p:cNvSpPr>
            <a:spLocks noGrp="1"/>
          </p:cNvSpPr>
          <p:nvPr>
            <p:ph type="body" sz="quarter" idx="12"/>
          </p:nvPr>
        </p:nvSpPr>
        <p:spPr>
          <a:xfrm>
            <a:off x="4932003" y="372369"/>
            <a:ext cx="2417064" cy="369332"/>
          </a:xfrm>
        </p:spPr>
        <p:txBody>
          <a:bodyPr wrap="square">
            <a:spAutoFit/>
          </a:bodyPr>
          <a:lstStyle/>
          <a:p>
            <a:r>
              <a:rPr lang="fr-FR"/>
              <a:t>Les textes</a:t>
            </a:r>
          </a:p>
        </p:txBody>
      </p:sp>
      <p:sp>
        <p:nvSpPr>
          <p:cNvPr id="5" name="Espace réservé du texte 4">
            <a:extLst>
              <a:ext uri="{FF2B5EF4-FFF2-40B4-BE49-F238E27FC236}">
                <a16:creationId xmlns:a16="http://schemas.microsoft.com/office/drawing/2014/main" id="{4EDD5B75-6FD7-F5D0-5750-D444F0EFFC16}"/>
              </a:ext>
            </a:extLst>
          </p:cNvPr>
          <p:cNvSpPr>
            <a:spLocks noGrp="1"/>
          </p:cNvSpPr>
          <p:nvPr>
            <p:ph type="body" sz="quarter" idx="11"/>
          </p:nvPr>
        </p:nvSpPr>
        <p:spPr>
          <a:xfrm>
            <a:off x="4931998" y="984741"/>
            <a:ext cx="4145401" cy="5334619"/>
          </a:xfrm>
        </p:spPr>
        <p:txBody>
          <a:bodyPr/>
          <a:lstStyle/>
          <a:p>
            <a:pPr algn="ctr"/>
            <a:r>
              <a:rPr lang="fr-FR"/>
              <a:t>Article 23 de la Loi n° 2025-1403 du 30/12/2025 de financement de la Sécurité Sociale pour 2026</a:t>
            </a:r>
          </a:p>
          <a:p>
            <a:endParaRPr lang="fr-FR"/>
          </a:p>
          <a:p>
            <a:pPr marL="7937" indent="0">
              <a:buNone/>
            </a:pPr>
            <a:endParaRPr lang="fr-FR"/>
          </a:p>
          <a:p>
            <a:endParaRPr lang="fr-FR"/>
          </a:p>
          <a:p>
            <a:pPr algn="ctr"/>
            <a:r>
              <a:rPr lang="fr-FR"/>
              <a:t>Décret 2026-82 du 11/02/2026 portant application de l’article 23 de la LFSS pour 2026</a:t>
            </a:r>
          </a:p>
        </p:txBody>
      </p:sp>
      <p:sp>
        <p:nvSpPr>
          <p:cNvPr id="4" name="Espace réservé du numéro de diapositive 3">
            <a:extLst>
              <a:ext uri="{FF2B5EF4-FFF2-40B4-BE49-F238E27FC236}">
                <a16:creationId xmlns:a16="http://schemas.microsoft.com/office/drawing/2014/main" id="{97A83A40-9CB1-F185-2261-3D9C0C6AABF5}"/>
              </a:ext>
            </a:extLst>
          </p:cNvPr>
          <p:cNvSpPr>
            <a:spLocks noGrp="1"/>
          </p:cNvSpPr>
          <p:nvPr>
            <p:ph type="sldNum" sz="quarter" idx="52"/>
          </p:nvPr>
        </p:nvSpPr>
        <p:spPr>
          <a:prstGeom prst="rect">
            <a:avLst/>
          </a:prstGeom>
        </p:spPr>
        <p:txBody>
          <a:bodyPr/>
          <a:lstStyle/>
          <a:p>
            <a:fld id="{86CB4B4D-7CA3-9044-876B-883B54F8677D}" type="slidenum">
              <a:rPr lang="fr-FR" smtClean="0"/>
              <a:pPr/>
              <a:t>5</a:t>
            </a:fld>
            <a:endParaRPr lang="fr-FR"/>
          </a:p>
        </p:txBody>
      </p:sp>
      <p:sp>
        <p:nvSpPr>
          <p:cNvPr id="6" name="ZoneTexte 5">
            <a:extLst>
              <a:ext uri="{FF2B5EF4-FFF2-40B4-BE49-F238E27FC236}">
                <a16:creationId xmlns:a16="http://schemas.microsoft.com/office/drawing/2014/main" id="{CDAAC87C-019A-BF3F-5166-C92605403546}"/>
              </a:ext>
            </a:extLst>
          </p:cNvPr>
          <p:cNvSpPr txBox="1"/>
          <p:nvPr/>
        </p:nvSpPr>
        <p:spPr>
          <a:xfrm>
            <a:off x="359516" y="4178217"/>
            <a:ext cx="4212484" cy="307777"/>
          </a:xfrm>
          <a:prstGeom prst="rect">
            <a:avLst/>
          </a:prstGeom>
          <a:noFill/>
        </p:spPr>
        <p:txBody>
          <a:bodyPr wrap="square" rtlCol="0">
            <a:spAutoFit/>
          </a:bodyPr>
          <a:lstStyle/>
          <a:p>
            <a:pPr algn="ctr"/>
            <a:r>
              <a:rPr lang="fr-FR" sz="1400">
                <a:solidFill>
                  <a:srgbClr val="C1C1C1"/>
                </a:solidFill>
                <a:latin typeface="Arial" panose="020B0604020202020204" pitchFamily="34" charset="0"/>
                <a:cs typeface="Arial" panose="020B0604020202020204" pitchFamily="34" charset="0"/>
              </a:rPr>
              <a:t>Insérez votre image…</a:t>
            </a:r>
          </a:p>
        </p:txBody>
      </p:sp>
      <p:pic>
        <p:nvPicPr>
          <p:cNvPr id="10" name="Espace réservé pour une image  9"/>
          <p:cNvPicPr>
            <a:picLocks noGrp="1" noChangeAspect="1"/>
          </p:cNvPicPr>
          <p:nvPr>
            <p:ph type="pic" sz="quarter" idx="13"/>
          </p:nvPr>
        </p:nvPicPr>
        <p:blipFill>
          <a:blip r:embed="rId2"/>
          <a:srcRect l="13552" r="13552"/>
          <a:stretch>
            <a:fillRect/>
          </a:stretch>
        </p:blipFill>
        <p:spPr>
          <a:xfrm>
            <a:off x="359761" y="3176836"/>
            <a:ext cx="4387115" cy="3142524"/>
          </a:xfrm>
          <a:prstGeom prst="rect">
            <a:avLst/>
          </a:prstGeom>
        </p:spPr>
      </p:pic>
    </p:spTree>
    <p:extLst>
      <p:ext uri="{BB962C8B-B14F-4D97-AF65-F5344CB8AC3E}">
        <p14:creationId xmlns:p14="http://schemas.microsoft.com/office/powerpoint/2010/main" val="1984313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6CC813-909B-D1DD-3962-791288783848}"/>
              </a:ext>
            </a:extLst>
          </p:cNvPr>
          <p:cNvSpPr>
            <a:spLocks noGrp="1"/>
          </p:cNvSpPr>
          <p:nvPr>
            <p:ph type="title"/>
          </p:nvPr>
        </p:nvSpPr>
        <p:spPr/>
        <p:txBody>
          <a:bodyPr/>
          <a:lstStyle/>
          <a:p>
            <a:r>
              <a:rPr lang="fr-FR"/>
              <a:t>Evolution du cadre Légal</a:t>
            </a:r>
          </a:p>
        </p:txBody>
      </p:sp>
      <p:sp>
        <p:nvSpPr>
          <p:cNvPr id="3" name="Espace réservé du texte 2">
            <a:extLst>
              <a:ext uri="{FF2B5EF4-FFF2-40B4-BE49-F238E27FC236}">
                <a16:creationId xmlns:a16="http://schemas.microsoft.com/office/drawing/2014/main" id="{686B3848-5855-93DC-8A48-3893117E7E39}"/>
              </a:ext>
            </a:extLst>
          </p:cNvPr>
          <p:cNvSpPr>
            <a:spLocks noGrp="1"/>
          </p:cNvSpPr>
          <p:nvPr>
            <p:ph type="body" sz="quarter" idx="12"/>
          </p:nvPr>
        </p:nvSpPr>
        <p:spPr>
          <a:xfrm>
            <a:off x="4932002" y="372369"/>
            <a:ext cx="4067273" cy="369332"/>
          </a:xfrm>
        </p:spPr>
        <p:txBody>
          <a:bodyPr wrap="square">
            <a:spAutoFit/>
          </a:bodyPr>
          <a:lstStyle/>
          <a:p>
            <a:r>
              <a:rPr lang="fr-FR"/>
              <a:t>Les Evolutions</a:t>
            </a:r>
          </a:p>
        </p:txBody>
      </p:sp>
      <p:sp>
        <p:nvSpPr>
          <p:cNvPr id="5" name="Espace réservé du texte 4">
            <a:extLst>
              <a:ext uri="{FF2B5EF4-FFF2-40B4-BE49-F238E27FC236}">
                <a16:creationId xmlns:a16="http://schemas.microsoft.com/office/drawing/2014/main" id="{4EDD5B75-6FD7-F5D0-5750-D444F0EFFC16}"/>
              </a:ext>
            </a:extLst>
          </p:cNvPr>
          <p:cNvSpPr>
            <a:spLocks noGrp="1"/>
          </p:cNvSpPr>
          <p:nvPr>
            <p:ph type="body" sz="quarter" idx="11"/>
          </p:nvPr>
        </p:nvSpPr>
        <p:spPr>
          <a:xfrm>
            <a:off x="4746630" y="862149"/>
            <a:ext cx="4330769" cy="5457211"/>
          </a:xfrm>
        </p:spPr>
        <p:txBody>
          <a:bodyPr/>
          <a:lstStyle/>
          <a:p>
            <a:pPr algn="ctr"/>
            <a:r>
              <a:rPr lang="fr-FR"/>
              <a:t>Abrogation du dispositif réduction bas salaire de Mayotte A/C 01/01/2026</a:t>
            </a:r>
          </a:p>
          <a:p>
            <a:pPr marL="7937" indent="0">
              <a:buNone/>
            </a:pPr>
            <a:endParaRPr lang="fr-FR"/>
          </a:p>
          <a:p>
            <a:pPr algn="ctr"/>
            <a:r>
              <a:rPr lang="fr-FR"/>
              <a:t>Application de la Réduction Générale Dégressive Unique </a:t>
            </a:r>
            <a:r>
              <a:rPr lang="fr-FR" b="1"/>
              <a:t>(RGDU) </a:t>
            </a:r>
            <a:r>
              <a:rPr lang="fr-FR"/>
              <a:t>A/C 01/01/2026</a:t>
            </a:r>
          </a:p>
          <a:p>
            <a:pPr marL="7937" indent="0">
              <a:buNone/>
            </a:pPr>
            <a:endParaRPr lang="fr-FR"/>
          </a:p>
          <a:p>
            <a:pPr algn="ctr"/>
            <a:r>
              <a:rPr lang="fr-FR"/>
              <a:t>Application des dispositions de la loi pour le développement des Outre-Mer </a:t>
            </a:r>
            <a:r>
              <a:rPr lang="fr-FR" b="1"/>
              <a:t>(LODEOM) </a:t>
            </a:r>
            <a:r>
              <a:rPr lang="fr-FR"/>
              <a:t>A/C 01/07/2026</a:t>
            </a:r>
          </a:p>
        </p:txBody>
      </p:sp>
      <p:sp>
        <p:nvSpPr>
          <p:cNvPr id="4" name="Espace réservé du numéro de diapositive 3">
            <a:extLst>
              <a:ext uri="{FF2B5EF4-FFF2-40B4-BE49-F238E27FC236}">
                <a16:creationId xmlns:a16="http://schemas.microsoft.com/office/drawing/2014/main" id="{97A83A40-9CB1-F185-2261-3D9C0C6AABF5}"/>
              </a:ext>
            </a:extLst>
          </p:cNvPr>
          <p:cNvSpPr>
            <a:spLocks noGrp="1"/>
          </p:cNvSpPr>
          <p:nvPr>
            <p:ph type="sldNum" sz="quarter" idx="52"/>
          </p:nvPr>
        </p:nvSpPr>
        <p:spPr>
          <a:prstGeom prst="rect">
            <a:avLst/>
          </a:prstGeom>
        </p:spPr>
        <p:txBody>
          <a:bodyPr/>
          <a:lstStyle/>
          <a:p>
            <a:fld id="{86CB4B4D-7CA3-9044-876B-883B54F8677D}" type="slidenum">
              <a:rPr lang="fr-FR" smtClean="0"/>
              <a:pPr/>
              <a:t>6</a:t>
            </a:fld>
            <a:endParaRPr lang="fr-FR"/>
          </a:p>
        </p:txBody>
      </p:sp>
      <p:sp>
        <p:nvSpPr>
          <p:cNvPr id="6" name="ZoneTexte 5">
            <a:extLst>
              <a:ext uri="{FF2B5EF4-FFF2-40B4-BE49-F238E27FC236}">
                <a16:creationId xmlns:a16="http://schemas.microsoft.com/office/drawing/2014/main" id="{CDAAC87C-019A-BF3F-5166-C92605403546}"/>
              </a:ext>
            </a:extLst>
          </p:cNvPr>
          <p:cNvSpPr txBox="1"/>
          <p:nvPr/>
        </p:nvSpPr>
        <p:spPr>
          <a:xfrm>
            <a:off x="359516" y="4178217"/>
            <a:ext cx="4212484" cy="307777"/>
          </a:xfrm>
          <a:prstGeom prst="rect">
            <a:avLst/>
          </a:prstGeom>
          <a:noFill/>
        </p:spPr>
        <p:txBody>
          <a:bodyPr wrap="square" rtlCol="0">
            <a:spAutoFit/>
          </a:bodyPr>
          <a:lstStyle/>
          <a:p>
            <a:pPr algn="ctr"/>
            <a:r>
              <a:rPr lang="fr-FR" sz="1400">
                <a:solidFill>
                  <a:srgbClr val="C1C1C1"/>
                </a:solidFill>
                <a:latin typeface="Arial" panose="020B0604020202020204" pitchFamily="34" charset="0"/>
                <a:cs typeface="Arial" panose="020B0604020202020204" pitchFamily="34" charset="0"/>
              </a:rPr>
              <a:t>Insérez votre image…</a:t>
            </a:r>
          </a:p>
        </p:txBody>
      </p:sp>
      <p:pic>
        <p:nvPicPr>
          <p:cNvPr id="2050" name="Picture 2" descr="Quel est l'origine du point d'interrogation ? - Saviezvous.f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4122" r="412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181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11C252-756B-84A6-B451-49F124CDCFCB}"/>
              </a:ext>
            </a:extLst>
          </p:cNvPr>
          <p:cNvSpPr>
            <a:spLocks noGrp="1"/>
          </p:cNvSpPr>
          <p:nvPr>
            <p:ph type="title"/>
          </p:nvPr>
        </p:nvSpPr>
        <p:spPr>
          <a:xfrm>
            <a:off x="4158000" y="1536002"/>
            <a:ext cx="4762334" cy="1680844"/>
          </a:xfrm>
        </p:spPr>
        <p:txBody>
          <a:bodyPr/>
          <a:lstStyle/>
          <a:p>
            <a:r>
              <a:rPr lang="fr-FR"/>
              <a:t>Abrogation du dispositif réduction bas salaire de Mayotte</a:t>
            </a:r>
          </a:p>
        </p:txBody>
      </p:sp>
      <p:sp>
        <p:nvSpPr>
          <p:cNvPr id="3" name="Espace réservé du texte 2">
            <a:extLst>
              <a:ext uri="{FF2B5EF4-FFF2-40B4-BE49-F238E27FC236}">
                <a16:creationId xmlns:a16="http://schemas.microsoft.com/office/drawing/2014/main" id="{3BB634D5-90D8-84F3-CEF3-DFD2B14D8DFB}"/>
              </a:ext>
            </a:extLst>
          </p:cNvPr>
          <p:cNvSpPr>
            <a:spLocks noGrp="1"/>
          </p:cNvSpPr>
          <p:nvPr>
            <p:ph type="body" sz="quarter" idx="21"/>
          </p:nvPr>
        </p:nvSpPr>
        <p:spPr/>
        <p:txBody>
          <a:bodyPr/>
          <a:lstStyle/>
          <a:p>
            <a:r>
              <a:rPr lang="fr-FR"/>
              <a:t>02</a:t>
            </a:r>
          </a:p>
        </p:txBody>
      </p:sp>
      <p:sp>
        <p:nvSpPr>
          <p:cNvPr id="4" name="Espace réservé du numéro de diapositive 3">
            <a:extLst>
              <a:ext uri="{FF2B5EF4-FFF2-40B4-BE49-F238E27FC236}">
                <a16:creationId xmlns:a16="http://schemas.microsoft.com/office/drawing/2014/main" id="{71A47A00-6C24-F03D-2CFE-0644349E9447}"/>
              </a:ext>
            </a:extLst>
          </p:cNvPr>
          <p:cNvSpPr>
            <a:spLocks noGrp="1"/>
          </p:cNvSpPr>
          <p:nvPr>
            <p:ph type="sldNum" sz="quarter" idx="52"/>
          </p:nvPr>
        </p:nvSpPr>
        <p:spPr>
          <a:prstGeom prst="rect">
            <a:avLst/>
          </a:prstGeom>
        </p:spPr>
        <p:txBody>
          <a:bodyPr/>
          <a:lstStyle/>
          <a:p>
            <a:fld id="{86CB4B4D-7CA3-9044-876B-883B54F8677D}" type="slidenum">
              <a:rPr lang="fr-FR" smtClean="0"/>
              <a:pPr/>
              <a:t>7</a:t>
            </a:fld>
            <a:endParaRPr lang="fr-FR"/>
          </a:p>
        </p:txBody>
      </p:sp>
    </p:spTree>
    <p:extLst>
      <p:ext uri="{BB962C8B-B14F-4D97-AF65-F5344CB8AC3E}">
        <p14:creationId xmlns:p14="http://schemas.microsoft.com/office/powerpoint/2010/main" val="87728733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17BC60A-A391-840E-CE24-3DBD2DCC064C}"/>
              </a:ext>
            </a:extLst>
          </p:cNvPr>
          <p:cNvSpPr>
            <a:spLocks noGrp="1"/>
          </p:cNvSpPr>
          <p:nvPr>
            <p:ph sz="quarter" idx="29"/>
          </p:nvPr>
        </p:nvSpPr>
        <p:spPr>
          <a:xfrm>
            <a:off x="1526193" y="1703809"/>
            <a:ext cx="7365811" cy="4226927"/>
          </a:xfrm>
        </p:spPr>
        <p:txBody>
          <a:bodyPr>
            <a:normAutofit/>
          </a:bodyPr>
          <a:lstStyle/>
          <a:p>
            <a:pPr>
              <a:buClr>
                <a:srgbClr val="EE7326"/>
              </a:buClr>
            </a:pPr>
            <a:endParaRPr lang="fr-FR" sz="2400"/>
          </a:p>
          <a:p>
            <a:pPr algn="just">
              <a:buClr>
                <a:srgbClr val="EE7326"/>
              </a:buClr>
            </a:pPr>
            <a:r>
              <a:rPr lang="fr-FR" sz="2400"/>
              <a:t>Jusqu’au 31/12/2025, le seul dispositif d’exonération de cotisations et contributions patronales applicable à Mayotte = </a:t>
            </a:r>
            <a:r>
              <a:rPr lang="fr-FR" sz="2400" b="1"/>
              <a:t>Exonération Générale sur les bas salaires de Mayotte,</a:t>
            </a:r>
          </a:p>
          <a:p>
            <a:pPr algn="just">
              <a:buClr>
                <a:srgbClr val="EE7326"/>
              </a:buClr>
            </a:pPr>
            <a:endParaRPr lang="fr-FR" sz="2400"/>
          </a:p>
          <a:p>
            <a:pPr algn="just">
              <a:buClr>
                <a:srgbClr val="EE7326"/>
              </a:buClr>
            </a:pPr>
            <a:endParaRPr lang="fr-FR" sz="2400"/>
          </a:p>
          <a:p>
            <a:pPr algn="just">
              <a:buClr>
                <a:srgbClr val="EE7326"/>
              </a:buClr>
            </a:pPr>
            <a:r>
              <a:rPr lang="fr-FR" sz="2400"/>
              <a:t>Article 23 de la LFSS pour 2026 = abrogation du dispositif à compter du 01/01/2026</a:t>
            </a:r>
          </a:p>
        </p:txBody>
      </p:sp>
      <p:sp>
        <p:nvSpPr>
          <p:cNvPr id="4" name="Titre 3">
            <a:extLst>
              <a:ext uri="{FF2B5EF4-FFF2-40B4-BE49-F238E27FC236}">
                <a16:creationId xmlns:a16="http://schemas.microsoft.com/office/drawing/2014/main" id="{2E0E7732-0B00-A8DA-95D2-2FFC6700168A}"/>
              </a:ext>
            </a:extLst>
          </p:cNvPr>
          <p:cNvSpPr>
            <a:spLocks noGrp="1"/>
          </p:cNvSpPr>
          <p:nvPr>
            <p:ph type="title"/>
          </p:nvPr>
        </p:nvSpPr>
        <p:spPr/>
        <p:txBody>
          <a:bodyPr/>
          <a:lstStyle/>
          <a:p>
            <a:r>
              <a:rPr lang="fr-FR"/>
              <a:t>Abrogation du dispositif réduction bas salaire</a:t>
            </a:r>
          </a:p>
        </p:txBody>
      </p:sp>
      <p:sp>
        <p:nvSpPr>
          <p:cNvPr id="3" name="Espace réservé du texte 2">
            <a:extLst>
              <a:ext uri="{FF2B5EF4-FFF2-40B4-BE49-F238E27FC236}">
                <a16:creationId xmlns:a16="http://schemas.microsoft.com/office/drawing/2014/main" id="{DB457449-BE6F-544B-98A9-0E43CDD2D7D4}"/>
              </a:ext>
            </a:extLst>
          </p:cNvPr>
          <p:cNvSpPr>
            <a:spLocks noGrp="1"/>
          </p:cNvSpPr>
          <p:nvPr>
            <p:ph type="body" sz="quarter" idx="22"/>
          </p:nvPr>
        </p:nvSpPr>
        <p:spPr>
          <a:xfrm>
            <a:off x="2229" y="726933"/>
            <a:ext cx="9141771" cy="811367"/>
          </a:xfrm>
        </p:spPr>
        <p:txBody>
          <a:bodyPr/>
          <a:lstStyle/>
          <a:p>
            <a:r>
              <a:rPr lang="fr-FR" sz="1600"/>
              <a:t>Décret n° 2011-2085 du 30/12/2011 – exonération générale sur les bas salaires et au taux de </a:t>
            </a:r>
          </a:p>
          <a:p>
            <a:r>
              <a:rPr lang="fr-FR" sz="1600"/>
              <a:t>cotisations et de la contribution sociales - Applicables à Mayotte</a:t>
            </a:r>
          </a:p>
          <a:p>
            <a:r>
              <a:rPr lang="fr-FR" sz="1600"/>
              <a:t>Décret n° 2012-1168 du 17/10/2012 relatif au développement de la sécurité sociale à Mayotte</a:t>
            </a:r>
          </a:p>
        </p:txBody>
      </p:sp>
      <p:sp>
        <p:nvSpPr>
          <p:cNvPr id="5" name="Espace réservé du numéro de diapositive 4">
            <a:extLst>
              <a:ext uri="{FF2B5EF4-FFF2-40B4-BE49-F238E27FC236}">
                <a16:creationId xmlns:a16="http://schemas.microsoft.com/office/drawing/2014/main" id="{936FE19D-0FFA-659B-66A0-12D10727954C}"/>
              </a:ext>
            </a:extLst>
          </p:cNvPr>
          <p:cNvSpPr>
            <a:spLocks noGrp="1"/>
          </p:cNvSpPr>
          <p:nvPr>
            <p:ph type="sldNum" sz="quarter" idx="52"/>
          </p:nvPr>
        </p:nvSpPr>
        <p:spPr>
          <a:prstGeom prst="rect">
            <a:avLst/>
          </a:prstGeom>
        </p:spPr>
        <p:txBody>
          <a:bodyPr/>
          <a:lstStyle/>
          <a:p>
            <a:fld id="{86CB4B4D-7CA3-9044-876B-883B54F8677D}" type="slidenum">
              <a:rPr lang="fr-FR" smtClean="0"/>
              <a:pPr/>
              <a:t>8</a:t>
            </a:fld>
            <a:endParaRPr lang="fr-FR"/>
          </a:p>
        </p:txBody>
      </p:sp>
    </p:spTree>
    <p:extLst>
      <p:ext uri="{BB962C8B-B14F-4D97-AF65-F5344CB8AC3E}">
        <p14:creationId xmlns:p14="http://schemas.microsoft.com/office/powerpoint/2010/main" val="313353831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11C252-756B-84A6-B451-49F124CDCFCB}"/>
              </a:ext>
            </a:extLst>
          </p:cNvPr>
          <p:cNvSpPr>
            <a:spLocks noGrp="1"/>
          </p:cNvSpPr>
          <p:nvPr>
            <p:ph type="title"/>
          </p:nvPr>
        </p:nvSpPr>
        <p:spPr>
          <a:xfrm>
            <a:off x="4158000" y="1536002"/>
            <a:ext cx="4762334" cy="7109639"/>
          </a:xfrm>
        </p:spPr>
        <p:txBody>
          <a:bodyPr/>
          <a:lstStyle/>
          <a:p>
            <a:pPr algn="ctr"/>
            <a:r>
              <a:rPr lang="fr-FR">
                <a:solidFill>
                  <a:schemeClr val="accent6"/>
                </a:solidFill>
              </a:rPr>
              <a:t/>
            </a:r>
            <a:br>
              <a:rPr lang="fr-FR">
                <a:solidFill>
                  <a:schemeClr val="accent6"/>
                </a:solidFill>
              </a:rPr>
            </a:br>
            <a:r>
              <a:rPr lang="fr-FR">
                <a:solidFill>
                  <a:schemeClr val="accent6"/>
                </a:solidFill>
              </a:rPr>
              <a:t>Application de la Réduction Générale Dégressive Unique à Mayotte (RGDU)</a:t>
            </a:r>
            <a:br>
              <a:rPr lang="fr-FR">
                <a:solidFill>
                  <a:schemeClr val="accent6"/>
                </a:solidFill>
              </a:rPr>
            </a:br>
            <a:r>
              <a:rPr lang="fr-FR">
                <a:solidFill>
                  <a:schemeClr val="accent6"/>
                </a:solidFill>
              </a:rPr>
              <a:t/>
            </a:r>
            <a:br>
              <a:rPr lang="fr-FR">
                <a:solidFill>
                  <a:schemeClr val="accent6"/>
                </a:solidFill>
              </a:rPr>
            </a:br>
            <a:r>
              <a:rPr lang="fr-FR">
                <a:solidFill>
                  <a:schemeClr val="accent6"/>
                </a:solidFill>
              </a:rPr>
              <a:t/>
            </a:r>
            <a:br>
              <a:rPr lang="fr-FR">
                <a:solidFill>
                  <a:schemeClr val="accent6"/>
                </a:solidFill>
              </a:rPr>
            </a:br>
            <a:r>
              <a:rPr lang="fr-FR">
                <a:solidFill>
                  <a:schemeClr val="accent6"/>
                </a:solidFill>
              </a:rPr>
              <a:t/>
            </a:r>
            <a:br>
              <a:rPr lang="fr-FR">
                <a:solidFill>
                  <a:schemeClr val="accent6"/>
                </a:solidFill>
              </a:rPr>
            </a:br>
            <a:r>
              <a:rPr lang="fr-FR" sz="1800" b="0">
                <a:solidFill>
                  <a:schemeClr val="accent6"/>
                </a:solidFill>
              </a:rPr>
              <a:t>Date d’entrée en vigueur : </a:t>
            </a:r>
            <a:r>
              <a:rPr lang="fr-FR" sz="1800">
                <a:solidFill>
                  <a:schemeClr val="accent6"/>
                </a:solidFill>
              </a:rPr>
              <a:t>1</a:t>
            </a:r>
            <a:r>
              <a:rPr lang="fr-FR" sz="1800" baseline="30000">
                <a:solidFill>
                  <a:schemeClr val="accent6"/>
                </a:solidFill>
              </a:rPr>
              <a:t>er</a:t>
            </a:r>
            <a:r>
              <a:rPr lang="fr-FR" sz="1800">
                <a:solidFill>
                  <a:schemeClr val="accent6"/>
                </a:solidFill>
              </a:rPr>
              <a:t> janvier 2026</a:t>
            </a:r>
            <a:br>
              <a:rPr lang="fr-FR" sz="1800">
                <a:solidFill>
                  <a:schemeClr val="accent6"/>
                </a:solidFill>
              </a:rPr>
            </a:br>
            <a:r>
              <a:rPr lang="fr-FR" sz="1800" b="0">
                <a:solidFill>
                  <a:schemeClr val="accent6"/>
                </a:solidFill>
              </a:rPr>
              <a:t>Sur les cotisations et contributions </a:t>
            </a:r>
            <a:r>
              <a:rPr lang="fr-FR" sz="1800">
                <a:solidFill>
                  <a:schemeClr val="accent6"/>
                </a:solidFill>
              </a:rPr>
              <a:t>correspondant aux périodes d’emplois courant </a:t>
            </a:r>
            <a:r>
              <a:rPr lang="fr-FR" sz="1800" u="sng">
                <a:solidFill>
                  <a:schemeClr val="accent6"/>
                </a:solidFill>
              </a:rPr>
              <a:t>à compter </a:t>
            </a:r>
            <a:r>
              <a:rPr lang="fr-FR" sz="1800">
                <a:solidFill>
                  <a:schemeClr val="accent6"/>
                </a:solidFill>
              </a:rPr>
              <a:t>du 01/01/2026</a:t>
            </a:r>
            <a:r>
              <a:rPr lang="fr-FR">
                <a:solidFill>
                  <a:schemeClr val="accent6"/>
                </a:solidFill>
              </a:rPr>
              <a:t/>
            </a:r>
            <a:br>
              <a:rPr lang="fr-FR">
                <a:solidFill>
                  <a:schemeClr val="accent6"/>
                </a:solidFill>
              </a:rPr>
            </a:br>
            <a:r>
              <a:rPr lang="fr-FR">
                <a:solidFill>
                  <a:schemeClr val="accent6"/>
                </a:solidFill>
              </a:rPr>
              <a:t/>
            </a:r>
            <a:br>
              <a:rPr lang="fr-FR">
                <a:solidFill>
                  <a:schemeClr val="accent6"/>
                </a:solidFill>
              </a:rPr>
            </a:br>
            <a:r>
              <a:rPr lang="fr-FR">
                <a:solidFill>
                  <a:schemeClr val="accent6"/>
                </a:solidFill>
              </a:rPr>
              <a:t/>
            </a:r>
            <a:br>
              <a:rPr lang="fr-FR">
                <a:solidFill>
                  <a:schemeClr val="accent6"/>
                </a:solidFill>
              </a:rPr>
            </a:br>
            <a:r>
              <a:rPr lang="fr-FR">
                <a:solidFill>
                  <a:schemeClr val="accent6"/>
                </a:solidFill>
              </a:rPr>
              <a:t/>
            </a:r>
            <a:br>
              <a:rPr lang="fr-FR">
                <a:solidFill>
                  <a:schemeClr val="accent6"/>
                </a:solidFill>
              </a:rPr>
            </a:br>
            <a:r>
              <a:rPr lang="fr-FR">
                <a:solidFill>
                  <a:schemeClr val="accent6"/>
                </a:solidFill>
              </a:rPr>
              <a:t/>
            </a:r>
            <a:br>
              <a:rPr lang="fr-FR">
                <a:solidFill>
                  <a:schemeClr val="accent6"/>
                </a:solidFill>
              </a:rPr>
            </a:br>
            <a:endParaRPr lang="fr-FR">
              <a:solidFill>
                <a:schemeClr val="accent6"/>
              </a:solidFill>
            </a:endParaRPr>
          </a:p>
        </p:txBody>
      </p:sp>
      <p:sp>
        <p:nvSpPr>
          <p:cNvPr id="3" name="Espace réservé du texte 2">
            <a:extLst>
              <a:ext uri="{FF2B5EF4-FFF2-40B4-BE49-F238E27FC236}">
                <a16:creationId xmlns:a16="http://schemas.microsoft.com/office/drawing/2014/main" id="{3BB634D5-90D8-84F3-CEF3-DFD2B14D8DFB}"/>
              </a:ext>
            </a:extLst>
          </p:cNvPr>
          <p:cNvSpPr>
            <a:spLocks noGrp="1"/>
          </p:cNvSpPr>
          <p:nvPr>
            <p:ph type="body" sz="quarter" idx="21"/>
          </p:nvPr>
        </p:nvSpPr>
        <p:spPr>
          <a:solidFill>
            <a:schemeClr val="accent6"/>
          </a:solidFill>
        </p:spPr>
        <p:txBody>
          <a:bodyPr/>
          <a:lstStyle/>
          <a:p>
            <a:r>
              <a:rPr lang="fr-FR"/>
              <a:t>03</a:t>
            </a:r>
          </a:p>
        </p:txBody>
      </p:sp>
      <p:sp>
        <p:nvSpPr>
          <p:cNvPr id="4" name="Espace réservé du numéro de diapositive 3">
            <a:extLst>
              <a:ext uri="{FF2B5EF4-FFF2-40B4-BE49-F238E27FC236}">
                <a16:creationId xmlns:a16="http://schemas.microsoft.com/office/drawing/2014/main" id="{71A47A00-6C24-F03D-2CFE-0644349E9447}"/>
              </a:ext>
            </a:extLst>
          </p:cNvPr>
          <p:cNvSpPr>
            <a:spLocks noGrp="1"/>
          </p:cNvSpPr>
          <p:nvPr>
            <p:ph type="sldNum" sz="quarter" idx="52"/>
          </p:nvPr>
        </p:nvSpPr>
        <p:spPr>
          <a:prstGeom prst="rect">
            <a:avLst/>
          </a:prstGeom>
        </p:spPr>
        <p:txBody>
          <a:bodyPr/>
          <a:lstStyle/>
          <a:p>
            <a:fld id="{86CB4B4D-7CA3-9044-876B-883B54F8677D}" type="slidenum">
              <a:rPr lang="fr-FR" smtClean="0"/>
              <a:pPr/>
              <a:t>9</a:t>
            </a:fld>
            <a:endParaRPr lang="fr-FR"/>
          </a:p>
        </p:txBody>
      </p:sp>
    </p:spTree>
    <p:extLst>
      <p:ext uri="{BB962C8B-B14F-4D97-AF65-F5344CB8AC3E}">
        <p14:creationId xmlns:p14="http://schemas.microsoft.com/office/powerpoint/2010/main" val="492710961"/>
      </p:ext>
    </p:extLst>
  </p:cSld>
  <p:clrMapOvr>
    <a:masterClrMapping/>
  </p:clrMapOvr>
  <p:transition spd="med"/>
</p:sld>
</file>

<file path=ppt/theme/theme1.xml><?xml version="1.0" encoding="utf-8"?>
<a:theme xmlns:a="http://schemas.openxmlformats.org/drawingml/2006/main" name="Charte graphique">
  <a:themeElements>
    <a:clrScheme name="Public employeur">
      <a:dk1>
        <a:srgbClr val="056A7C"/>
      </a:dk1>
      <a:lt1>
        <a:srgbClr val="85CEE4"/>
      </a:lt1>
      <a:dk2>
        <a:srgbClr val="EDECE1"/>
      </a:dk2>
      <a:lt2>
        <a:srgbClr val="FFFFFF"/>
      </a:lt2>
      <a:accent1>
        <a:srgbClr val="056B7D"/>
      </a:accent1>
      <a:accent2>
        <a:srgbClr val="35BBD9"/>
      </a:accent2>
      <a:accent3>
        <a:srgbClr val="85CEE4"/>
      </a:accent3>
      <a:accent4>
        <a:srgbClr val="EE7326"/>
      </a:accent4>
      <a:accent5>
        <a:srgbClr val="E9DACA"/>
      </a:accent5>
      <a:accent6>
        <a:srgbClr val="006FB8"/>
      </a:accent6>
      <a:hlink>
        <a:srgbClr val="154389"/>
      </a:hlink>
      <a:folHlink>
        <a:srgbClr val="056B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rssaf_PowerPoint_Masque_standard_13janvier2026" id="{B8BBFA4B-726A-B14B-BDD2-1176DA2D13E1}" vid="{9B6817E9-4A59-2F40-8393-B0162C02D9DA}"/>
    </a:ext>
  </a:ext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a:ea typeface="Helvetica"/>
        <a:cs typeface="Helvetica"/>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7156AA5356DA499979EB6D725D09FF" ma:contentTypeVersion="6" ma:contentTypeDescription="Crée un document." ma:contentTypeScope="" ma:versionID="0a79b2378c85cffe96bd660ff185f5e4">
  <xsd:schema xmlns:xsd="http://www.w3.org/2001/XMLSchema" xmlns:xs="http://www.w3.org/2001/XMLSchema" xmlns:p="http://schemas.microsoft.com/office/2006/metadata/properties" xmlns:ns2="4c755280-3c4c-4da3-9d25-ee7b057a544a" xmlns:ns3="005c5908-1ad7-4544-b9dd-1830088340f0" targetNamespace="http://schemas.microsoft.com/office/2006/metadata/properties" ma:root="true" ma:fieldsID="7dcaed5b8f2f1a82ad55e44521612613" ns2:_="" ns3:_="">
    <xsd:import namespace="4c755280-3c4c-4da3-9d25-ee7b057a544a"/>
    <xsd:import namespace="005c5908-1ad7-4544-b9dd-1830088340f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755280-3c4c-4da3-9d25-ee7b057a54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05c5908-1ad7-4544-b9dd-1830088340f0"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AC4170-F783-44A3-9EEB-7627A14123FB}">
  <ds:schemaRefs>
    <ds:schemaRef ds:uri="http://schemas.microsoft.com/office/2006/documentManagement/types"/>
    <ds:schemaRef ds:uri="http://purl.org/dc/elements/1.1/"/>
    <ds:schemaRef ds:uri="http://schemas.microsoft.com/office/infopath/2007/PartnerControls"/>
    <ds:schemaRef ds:uri="http://schemas.microsoft.com/office/2006/metadata/properties"/>
    <ds:schemaRef ds:uri="005c5908-1ad7-4544-b9dd-1830088340f0"/>
    <ds:schemaRef ds:uri="http://purl.org/dc/terms/"/>
    <ds:schemaRef ds:uri="http://purl.org/dc/dcmitype/"/>
    <ds:schemaRef ds:uri="http://schemas.openxmlformats.org/package/2006/metadata/core-properties"/>
    <ds:schemaRef ds:uri="4c755280-3c4c-4da3-9d25-ee7b057a544a"/>
    <ds:schemaRef ds:uri="http://www.w3.org/XML/1998/namespace"/>
  </ds:schemaRefs>
</ds:datastoreItem>
</file>

<file path=customXml/itemProps2.xml><?xml version="1.0" encoding="utf-8"?>
<ds:datastoreItem xmlns:ds="http://schemas.openxmlformats.org/officeDocument/2006/customXml" ds:itemID="{E47E43DA-743B-4C29-8C53-0E42E2F21F9B}">
  <ds:schemaRefs>
    <ds:schemaRef ds:uri="http://schemas.microsoft.com/sharepoint/v3/contenttype/forms"/>
  </ds:schemaRefs>
</ds:datastoreItem>
</file>

<file path=customXml/itemProps3.xml><?xml version="1.0" encoding="utf-8"?>
<ds:datastoreItem xmlns:ds="http://schemas.openxmlformats.org/officeDocument/2006/customXml" ds:itemID="{AAC0A25A-49FF-4A08-9449-0EA1E6E0158F}">
  <ds:schemaRefs>
    <ds:schemaRef ds:uri="005c5908-1ad7-4544-b9dd-1830088340f0"/>
    <ds:schemaRef ds:uri="4c755280-3c4c-4da3-9d25-ee7b057a54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Urssaf_PowerPoint_Masque_standard_13janvier2026</Template>
  <TotalTime>694</TotalTime>
  <Words>2108</Words>
  <Application>Microsoft Office PowerPoint</Application>
  <PresentationFormat>Affichage à l'écran (4:3)</PresentationFormat>
  <Paragraphs>263</Paragraphs>
  <Slides>36</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36</vt:i4>
      </vt:variant>
    </vt:vector>
  </HeadingPairs>
  <TitlesOfParts>
    <vt:vector size="42" baseType="lpstr">
      <vt:lpstr>Arial</vt:lpstr>
      <vt:lpstr>Calibri</vt:lpstr>
      <vt:lpstr>Helvetica Neue</vt:lpstr>
      <vt:lpstr>Police système Courant</vt:lpstr>
      <vt:lpstr>Segoe UI</vt:lpstr>
      <vt:lpstr>Charte graphique</vt:lpstr>
      <vt:lpstr>LES DISPOSITIFS D’EXONERATION DES COTISATIONS ET CONTRIBUTIONS PATRONALES A MAYOTTE EN 2026</vt:lpstr>
      <vt:lpstr>Présentation PowerPoint</vt:lpstr>
      <vt:lpstr>Ordre du jour</vt:lpstr>
      <vt:lpstr>Origines de ces changements : Evolution du Cadre Légal</vt:lpstr>
      <vt:lpstr>Evolution du cadre Légal</vt:lpstr>
      <vt:lpstr>Evolution du cadre Légal</vt:lpstr>
      <vt:lpstr>Abrogation du dispositif réduction bas salaire de Mayotte</vt:lpstr>
      <vt:lpstr>Abrogation du dispositif réduction bas salaire</vt:lpstr>
      <vt:lpstr> Application de la Réduction Générale Dégressive Unique à Mayotte (RGDU)    Date d’entrée en vigueur : 1er janvier 2026 Sur les cotisations et contributions correspondant aux périodes d’emplois courant à compter du 01/01/2026     </vt:lpstr>
      <vt:lpstr>Présentation du dispositif RGDU</vt:lpstr>
      <vt:lpstr>La Réduction Générale Dégressive Unique</vt:lpstr>
      <vt:lpstr>La Réduction Générale Dégressive Unique</vt:lpstr>
      <vt:lpstr>La réduction générale dégressive unique</vt:lpstr>
      <vt:lpstr>La réduction générale dégressive unique</vt:lpstr>
      <vt:lpstr>La réduction générale dégressive unique</vt:lpstr>
      <vt:lpstr>La réduction générale dégressive unique</vt:lpstr>
      <vt:lpstr>Application des Dispositions de la Loi pour le développement des outre-mer (LODEOM) à Mayotte     Entrée en vigueur : 01/07/2026 Sur les cotisations et contributions dues au titre des périodes d’emploi courant à compter du 01/07/2026</vt:lpstr>
      <vt:lpstr>Le cadre légal</vt:lpstr>
      <vt:lpstr> Application de l'exonération des cotisations et contributions patronales  LODEOM à Mayotte</vt:lpstr>
      <vt:lpstr>A retenir pour application de la LODEOM à Mayotte</vt:lpstr>
      <vt:lpstr>Présentation PowerPoint</vt:lpstr>
      <vt:lpstr>BAREMES D’EXONERATION</vt:lpstr>
      <vt:lpstr>BAREMES D’EXONERATION</vt:lpstr>
      <vt:lpstr>BAREMES D’EXONERATION</vt:lpstr>
      <vt:lpstr>BAREMES D’EXONERATION</vt:lpstr>
      <vt:lpstr>BAREMES D’EXONERATION</vt:lpstr>
      <vt:lpstr>BAREMES D’EXONERATION</vt:lpstr>
      <vt:lpstr>Présentation PowerPoint</vt:lpstr>
      <vt:lpstr>Présentation PowerPoint</vt:lpstr>
      <vt:lpstr>Présentation PowerPoint</vt:lpstr>
      <vt:lpstr>Informations complémentaires</vt:lpstr>
      <vt:lpstr>Présentation PowerPoint</vt:lpstr>
      <vt:lpstr>La régularisation de la LODEOM et de la RGDU</vt:lpstr>
      <vt:lpstr>La régularisation annuelle applicable à la Lodéom Mayotte et à la RGDU Mayotte</vt:lpstr>
      <vt:lpstr>Liens utiles </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subject/>
  <dc:creator>DAMOUR-MAILLOT Stéphanie (Réunion)</dc:creator>
  <cp:keywords/>
  <dc:description/>
  <cp:lastModifiedBy>HOUMADI Widadi (Mayotte)</cp:lastModifiedBy>
  <cp:revision>497</cp:revision>
  <cp:lastPrinted>2025-11-05T14:07:40Z</cp:lastPrinted>
  <dcterms:created xsi:type="dcterms:W3CDTF">2026-01-27T11:01:14Z</dcterms:created>
  <dcterms:modified xsi:type="dcterms:W3CDTF">2026-07-10T15:08:01Z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0x010100AA7156AA5356DA499979EB6D725D09FF</vt:lpwstr>
  </property>
  <property fmtid="{D5CDD505-2E9C-101B-9397-08002B2CF9AE}" pid="3" name="MediaServiceImageTags">
    <vt:lpwstr/>
  </property>
</Properties>
</file>